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72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isk_F\Neutron_17\EXCEL_DN\SCR11_HEX_Excel\RO_SCR11_HEX_0261_10cS_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isk_F\Neutron_17\EXCEL_DN\SCR11_HEX_Excel\RO_SCR11_HEX_0261_10cS_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isk_F\Neutron_17\EXCEL_DN\SCR11_HEX_Excel\RO_SCR11_HEX_0261_10cS_AL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isk_F\Neutron_17\EXCEL_DN\SCR7_HEX_Excel\RO_SCR7_HEX_0261_10cS_700_al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isk_F\Neutron_17\EXCEL_DN\SCR7_HEX_Excel\RO_SCR7_HEX_0261_10cS_700_al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isk_F\Neutron_17\EXCEL_DN\SCR7_HEX_Excel\RO_SCR7_HEX_0261_10cS_700_al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3630324652533"/>
          <c:y val="8.5175612590410926E-2"/>
          <c:w val="0.85939617882960162"/>
          <c:h val="0.90228014177255977"/>
        </c:manualLayout>
      </c:layout>
      <c:lineChart>
        <c:grouping val="standard"/>
        <c:varyColors val="0"/>
        <c:ser>
          <c:idx val="3"/>
          <c:order val="4"/>
          <c:tx>
            <c:strRef>
              <c:f>Лист1!$F$1</c:f>
              <c:strCache>
                <c:ptCount val="1"/>
                <c:pt idx="0">
                  <c:v>RO by ОРУК_C 200_1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Лист1!$A$32:$A$385</c:f>
              <c:numCache>
                <c:formatCode>General</c:formatCode>
                <c:ptCount val="354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  <c:pt idx="101">
                  <c:v>3.4451999999999998</c:v>
                </c:pt>
                <c:pt idx="102">
                  <c:v>3.4712999999999998</c:v>
                </c:pt>
                <c:pt idx="103">
                  <c:v>3.4973999999999998</c:v>
                </c:pt>
                <c:pt idx="104">
                  <c:v>3.5234999999999999</c:v>
                </c:pt>
                <c:pt idx="105">
                  <c:v>3.5495999999999999</c:v>
                </c:pt>
                <c:pt idx="106">
                  <c:v>3.5756999999999999</c:v>
                </c:pt>
                <c:pt idx="107">
                  <c:v>3.6017999999999999</c:v>
                </c:pt>
                <c:pt idx="108">
                  <c:v>3.6278999999999999</c:v>
                </c:pt>
                <c:pt idx="109">
                  <c:v>3.6539999999999999</c:v>
                </c:pt>
                <c:pt idx="110">
                  <c:v>3.6800999999999999</c:v>
                </c:pt>
                <c:pt idx="111">
                  <c:v>3.7061999999999999</c:v>
                </c:pt>
                <c:pt idx="112">
                  <c:v>3.7323</c:v>
                </c:pt>
                <c:pt idx="113">
                  <c:v>3.7584</c:v>
                </c:pt>
                <c:pt idx="114">
                  <c:v>3.7845</c:v>
                </c:pt>
                <c:pt idx="115">
                  <c:v>3.8106</c:v>
                </c:pt>
                <c:pt idx="116">
                  <c:v>3.8367</c:v>
                </c:pt>
                <c:pt idx="117">
                  <c:v>3.8628</c:v>
                </c:pt>
                <c:pt idx="118">
                  <c:v>3.8889</c:v>
                </c:pt>
                <c:pt idx="119">
                  <c:v>3.915</c:v>
                </c:pt>
                <c:pt idx="120">
                  <c:v>3.9411</c:v>
                </c:pt>
                <c:pt idx="121">
                  <c:v>3.9672000000000001</c:v>
                </c:pt>
                <c:pt idx="122">
                  <c:v>3.9933000000000001</c:v>
                </c:pt>
                <c:pt idx="123">
                  <c:v>4.0194000000000001</c:v>
                </c:pt>
                <c:pt idx="124">
                  <c:v>4.0454999999999997</c:v>
                </c:pt>
                <c:pt idx="125">
                  <c:v>4.0716000000000001</c:v>
                </c:pt>
                <c:pt idx="126">
                  <c:v>4.0976999999999997</c:v>
                </c:pt>
                <c:pt idx="127">
                  <c:v>4.1238000000000001</c:v>
                </c:pt>
                <c:pt idx="128">
                  <c:v>4.1498999999999997</c:v>
                </c:pt>
                <c:pt idx="129">
                  <c:v>4.1760000000000002</c:v>
                </c:pt>
                <c:pt idx="130">
                  <c:v>4.2020999999999997</c:v>
                </c:pt>
                <c:pt idx="131">
                  <c:v>4.2282000000000002</c:v>
                </c:pt>
                <c:pt idx="132">
                  <c:v>4.2542999999999997</c:v>
                </c:pt>
                <c:pt idx="133">
                  <c:v>4.2804000000000002</c:v>
                </c:pt>
                <c:pt idx="134">
                  <c:v>4.3064999999999998</c:v>
                </c:pt>
                <c:pt idx="135">
                  <c:v>4.3326000000000002</c:v>
                </c:pt>
                <c:pt idx="136">
                  <c:v>4.3586999999999998</c:v>
                </c:pt>
                <c:pt idx="137">
                  <c:v>4.3848000000000003</c:v>
                </c:pt>
                <c:pt idx="138">
                  <c:v>4.4108999999999998</c:v>
                </c:pt>
                <c:pt idx="139">
                  <c:v>4.4370000000000003</c:v>
                </c:pt>
                <c:pt idx="140">
                  <c:v>4.4630999999999998</c:v>
                </c:pt>
                <c:pt idx="141">
                  <c:v>4.4892000000000003</c:v>
                </c:pt>
                <c:pt idx="142">
                  <c:v>4.5152999999999999</c:v>
                </c:pt>
                <c:pt idx="143">
                  <c:v>4.5414000000000003</c:v>
                </c:pt>
                <c:pt idx="144">
                  <c:v>4.5674999999999999</c:v>
                </c:pt>
                <c:pt idx="145">
                  <c:v>4.5936000000000003</c:v>
                </c:pt>
                <c:pt idx="146">
                  <c:v>4.6196999999999999</c:v>
                </c:pt>
                <c:pt idx="147">
                  <c:v>4.6458000000000004</c:v>
                </c:pt>
                <c:pt idx="148">
                  <c:v>4.6718999999999999</c:v>
                </c:pt>
                <c:pt idx="149">
                  <c:v>4.6980000000000004</c:v>
                </c:pt>
                <c:pt idx="150">
                  <c:v>4.7241</c:v>
                </c:pt>
                <c:pt idx="151">
                  <c:v>4.7502000000000004</c:v>
                </c:pt>
                <c:pt idx="152">
                  <c:v>4.7763</c:v>
                </c:pt>
                <c:pt idx="153">
                  <c:v>4.8023999999999996</c:v>
                </c:pt>
                <c:pt idx="154">
                  <c:v>4.8285</c:v>
                </c:pt>
                <c:pt idx="155">
                  <c:v>4.8545999999999996</c:v>
                </c:pt>
                <c:pt idx="156">
                  <c:v>4.8807</c:v>
                </c:pt>
                <c:pt idx="157">
                  <c:v>4.9067999999999996</c:v>
                </c:pt>
                <c:pt idx="158">
                  <c:v>4.9329000000000001</c:v>
                </c:pt>
                <c:pt idx="159">
                  <c:v>4.9589999999999996</c:v>
                </c:pt>
                <c:pt idx="160">
                  <c:v>4.9851000000000001</c:v>
                </c:pt>
                <c:pt idx="161">
                  <c:v>5.0111999999999997</c:v>
                </c:pt>
                <c:pt idx="162">
                  <c:v>5.0373000000000001</c:v>
                </c:pt>
                <c:pt idx="163">
                  <c:v>5.0633999999999997</c:v>
                </c:pt>
                <c:pt idx="164">
                  <c:v>5.0895000000000001</c:v>
                </c:pt>
                <c:pt idx="165">
                  <c:v>5.1155999999999997</c:v>
                </c:pt>
                <c:pt idx="166">
                  <c:v>5.1417000000000002</c:v>
                </c:pt>
                <c:pt idx="167">
                  <c:v>5.1677999999999997</c:v>
                </c:pt>
                <c:pt idx="168">
                  <c:v>5.1939000000000002</c:v>
                </c:pt>
                <c:pt idx="169">
                  <c:v>5.22</c:v>
                </c:pt>
                <c:pt idx="170">
                  <c:v>5.2461000000000002</c:v>
                </c:pt>
                <c:pt idx="171">
                  <c:v>5.2721999999999998</c:v>
                </c:pt>
                <c:pt idx="172">
                  <c:v>5.2983000000000002</c:v>
                </c:pt>
                <c:pt idx="173">
                  <c:v>5.3243999999999998</c:v>
                </c:pt>
                <c:pt idx="174">
                  <c:v>5.3505000000000003</c:v>
                </c:pt>
                <c:pt idx="175">
                  <c:v>5.3765999999999998</c:v>
                </c:pt>
                <c:pt idx="176">
                  <c:v>5.4027000000000003</c:v>
                </c:pt>
                <c:pt idx="177">
                  <c:v>5.4287999999999998</c:v>
                </c:pt>
                <c:pt idx="178">
                  <c:v>5.4549000000000003</c:v>
                </c:pt>
                <c:pt idx="179">
                  <c:v>5.4809999999999999</c:v>
                </c:pt>
                <c:pt idx="180">
                  <c:v>5.5071000000000003</c:v>
                </c:pt>
                <c:pt idx="181">
                  <c:v>5.5331999999999999</c:v>
                </c:pt>
                <c:pt idx="182">
                  <c:v>5.5593000000000004</c:v>
                </c:pt>
                <c:pt idx="183">
                  <c:v>5.5853999999999999</c:v>
                </c:pt>
                <c:pt idx="184">
                  <c:v>5.6115000000000004</c:v>
                </c:pt>
                <c:pt idx="185">
                  <c:v>5.6375999999999999</c:v>
                </c:pt>
                <c:pt idx="186">
                  <c:v>5.6637000000000004</c:v>
                </c:pt>
                <c:pt idx="187">
                  <c:v>5.6898</c:v>
                </c:pt>
                <c:pt idx="188">
                  <c:v>5.7159000000000004</c:v>
                </c:pt>
                <c:pt idx="189">
                  <c:v>5.742</c:v>
                </c:pt>
                <c:pt idx="190">
                  <c:v>5.7680999999999996</c:v>
                </c:pt>
                <c:pt idx="191">
                  <c:v>5.7942</c:v>
                </c:pt>
                <c:pt idx="192">
                  <c:v>5.8202999999999996</c:v>
                </c:pt>
                <c:pt idx="193">
                  <c:v>5.8464</c:v>
                </c:pt>
                <c:pt idx="194">
                  <c:v>5.8724999999999996</c:v>
                </c:pt>
                <c:pt idx="195">
                  <c:v>5.8986000000000001</c:v>
                </c:pt>
                <c:pt idx="196">
                  <c:v>5.9246999999999996</c:v>
                </c:pt>
                <c:pt idx="197">
                  <c:v>5.9508000000000001</c:v>
                </c:pt>
                <c:pt idx="198">
                  <c:v>5.9768999999999997</c:v>
                </c:pt>
                <c:pt idx="199">
                  <c:v>6.0030000000000001</c:v>
                </c:pt>
                <c:pt idx="200">
                  <c:v>6.0290999999999997</c:v>
                </c:pt>
                <c:pt idx="201">
                  <c:v>6.0552000000000001</c:v>
                </c:pt>
                <c:pt idx="202">
                  <c:v>6.0812999999999997</c:v>
                </c:pt>
                <c:pt idx="203">
                  <c:v>6.1074000000000002</c:v>
                </c:pt>
                <c:pt idx="204">
                  <c:v>6.1334999999999997</c:v>
                </c:pt>
                <c:pt idx="205">
                  <c:v>6.1596000000000002</c:v>
                </c:pt>
                <c:pt idx="206">
                  <c:v>6.1856999999999998</c:v>
                </c:pt>
                <c:pt idx="207">
                  <c:v>6.2118000000000002</c:v>
                </c:pt>
                <c:pt idx="208">
                  <c:v>6.2378999999999998</c:v>
                </c:pt>
                <c:pt idx="209">
                  <c:v>6.2640000000000002</c:v>
                </c:pt>
                <c:pt idx="210">
                  <c:v>6.2900999999999998</c:v>
                </c:pt>
                <c:pt idx="211">
                  <c:v>6.3162000000000003</c:v>
                </c:pt>
                <c:pt idx="212">
                  <c:v>6.3422999999999998</c:v>
                </c:pt>
                <c:pt idx="213">
                  <c:v>6.3684000000000003</c:v>
                </c:pt>
                <c:pt idx="214">
                  <c:v>6.3944999999999999</c:v>
                </c:pt>
                <c:pt idx="215">
                  <c:v>6.4206000000000003</c:v>
                </c:pt>
                <c:pt idx="216">
                  <c:v>6.4466999999999999</c:v>
                </c:pt>
                <c:pt idx="217">
                  <c:v>6.4728000000000003</c:v>
                </c:pt>
                <c:pt idx="218">
                  <c:v>6.4988999999999999</c:v>
                </c:pt>
                <c:pt idx="219">
                  <c:v>6.5250000000000004</c:v>
                </c:pt>
                <c:pt idx="220">
                  <c:v>6.5510999999999999</c:v>
                </c:pt>
                <c:pt idx="221">
                  <c:v>6.5772000000000004</c:v>
                </c:pt>
                <c:pt idx="222">
                  <c:v>6.6032999999999999</c:v>
                </c:pt>
                <c:pt idx="223">
                  <c:v>6.6294000000000004</c:v>
                </c:pt>
                <c:pt idx="224">
                  <c:v>6.6555</c:v>
                </c:pt>
                <c:pt idx="225">
                  <c:v>6.6816000000000004</c:v>
                </c:pt>
                <c:pt idx="226">
                  <c:v>6.7077</c:v>
                </c:pt>
                <c:pt idx="227">
                  <c:v>6.7337999999999996</c:v>
                </c:pt>
                <c:pt idx="228">
                  <c:v>6.7599</c:v>
                </c:pt>
                <c:pt idx="229">
                  <c:v>6.7859999999999996</c:v>
                </c:pt>
                <c:pt idx="230">
                  <c:v>6.8121</c:v>
                </c:pt>
                <c:pt idx="231">
                  <c:v>6.8381999999999996</c:v>
                </c:pt>
                <c:pt idx="232">
                  <c:v>6.8643000000000001</c:v>
                </c:pt>
                <c:pt idx="233">
                  <c:v>6.8903999999999996</c:v>
                </c:pt>
                <c:pt idx="234">
                  <c:v>6.9165000000000001</c:v>
                </c:pt>
                <c:pt idx="235">
                  <c:v>6.9425999999999997</c:v>
                </c:pt>
                <c:pt idx="236">
                  <c:v>6.9687000000000001</c:v>
                </c:pt>
                <c:pt idx="237">
                  <c:v>6.9947999999999997</c:v>
                </c:pt>
                <c:pt idx="238">
                  <c:v>7.0209000000000001</c:v>
                </c:pt>
                <c:pt idx="239">
                  <c:v>7.0469999999999997</c:v>
                </c:pt>
                <c:pt idx="240">
                  <c:v>7.0731000000000002</c:v>
                </c:pt>
                <c:pt idx="241">
                  <c:v>7.0991999999999997</c:v>
                </c:pt>
                <c:pt idx="242">
                  <c:v>7.1253000000000002</c:v>
                </c:pt>
                <c:pt idx="243">
                  <c:v>7.1513999999999998</c:v>
                </c:pt>
                <c:pt idx="244">
                  <c:v>7.1775000000000002</c:v>
                </c:pt>
                <c:pt idx="245">
                  <c:v>7.2035999999999998</c:v>
                </c:pt>
                <c:pt idx="246">
                  <c:v>7.2297000000000002</c:v>
                </c:pt>
                <c:pt idx="247">
                  <c:v>7.2557999999999998</c:v>
                </c:pt>
                <c:pt idx="248">
                  <c:v>7.2819000000000003</c:v>
                </c:pt>
                <c:pt idx="249">
                  <c:v>7.3079999999999998</c:v>
                </c:pt>
                <c:pt idx="250">
                  <c:v>7.3341000000000003</c:v>
                </c:pt>
                <c:pt idx="251">
                  <c:v>7.3601999999999999</c:v>
                </c:pt>
                <c:pt idx="252">
                  <c:v>7.3863000000000003</c:v>
                </c:pt>
                <c:pt idx="253">
                  <c:v>7.4123999999999999</c:v>
                </c:pt>
                <c:pt idx="254">
                  <c:v>7.4385000000000003</c:v>
                </c:pt>
                <c:pt idx="255">
                  <c:v>7.4645999999999999</c:v>
                </c:pt>
                <c:pt idx="256">
                  <c:v>7.4907000000000004</c:v>
                </c:pt>
                <c:pt idx="257">
                  <c:v>7.5167999999999999</c:v>
                </c:pt>
                <c:pt idx="258">
                  <c:v>7.5429000000000004</c:v>
                </c:pt>
                <c:pt idx="259">
                  <c:v>7.569</c:v>
                </c:pt>
                <c:pt idx="260">
                  <c:v>7.5951000000000004</c:v>
                </c:pt>
                <c:pt idx="261">
                  <c:v>7.6212</c:v>
                </c:pt>
                <c:pt idx="262">
                  <c:v>7.6473000000000004</c:v>
                </c:pt>
                <c:pt idx="263">
                  <c:v>7.6734</c:v>
                </c:pt>
                <c:pt idx="264">
                  <c:v>7.6994999999999996</c:v>
                </c:pt>
                <c:pt idx="265">
                  <c:v>7.7256</c:v>
                </c:pt>
                <c:pt idx="266">
                  <c:v>7.7516999999999996</c:v>
                </c:pt>
                <c:pt idx="267">
                  <c:v>7.7778</c:v>
                </c:pt>
                <c:pt idx="268">
                  <c:v>7.8038999999999996</c:v>
                </c:pt>
                <c:pt idx="269">
                  <c:v>7.83</c:v>
                </c:pt>
                <c:pt idx="270">
                  <c:v>7.8560999999999996</c:v>
                </c:pt>
                <c:pt idx="271">
                  <c:v>7.8822000000000001</c:v>
                </c:pt>
                <c:pt idx="272">
                  <c:v>7.9082999999999997</c:v>
                </c:pt>
                <c:pt idx="273">
                  <c:v>7.9344000000000001</c:v>
                </c:pt>
                <c:pt idx="274">
                  <c:v>7.9604999999999997</c:v>
                </c:pt>
                <c:pt idx="275">
                  <c:v>7.9866000000000001</c:v>
                </c:pt>
                <c:pt idx="276">
                  <c:v>8.0127000000000006</c:v>
                </c:pt>
                <c:pt idx="277">
                  <c:v>8.0388000000000002</c:v>
                </c:pt>
                <c:pt idx="278">
                  <c:v>8.0648999999999997</c:v>
                </c:pt>
                <c:pt idx="279">
                  <c:v>8.0909999999999993</c:v>
                </c:pt>
                <c:pt idx="280">
                  <c:v>8.1171000000000006</c:v>
                </c:pt>
                <c:pt idx="281">
                  <c:v>8.1432000000000002</c:v>
                </c:pt>
                <c:pt idx="282">
                  <c:v>8.1692999999999998</c:v>
                </c:pt>
                <c:pt idx="283">
                  <c:v>8.1953999999999994</c:v>
                </c:pt>
                <c:pt idx="284">
                  <c:v>8.2215000000000007</c:v>
                </c:pt>
                <c:pt idx="285">
                  <c:v>8.2476000000000003</c:v>
                </c:pt>
                <c:pt idx="286">
                  <c:v>8.2736999999999998</c:v>
                </c:pt>
                <c:pt idx="287">
                  <c:v>8.2997999999999994</c:v>
                </c:pt>
                <c:pt idx="288">
                  <c:v>8.3259000000000007</c:v>
                </c:pt>
                <c:pt idx="289">
                  <c:v>8.3520000000000003</c:v>
                </c:pt>
                <c:pt idx="290">
                  <c:v>8.3780999999999999</c:v>
                </c:pt>
                <c:pt idx="291">
                  <c:v>8.4041999999999994</c:v>
                </c:pt>
                <c:pt idx="292">
                  <c:v>8.4303000000000008</c:v>
                </c:pt>
                <c:pt idx="293">
                  <c:v>8.4564000000000004</c:v>
                </c:pt>
                <c:pt idx="294">
                  <c:v>8.4824999999999999</c:v>
                </c:pt>
                <c:pt idx="295">
                  <c:v>8.5085999999999995</c:v>
                </c:pt>
                <c:pt idx="296">
                  <c:v>8.5347000000000008</c:v>
                </c:pt>
                <c:pt idx="297">
                  <c:v>8.5608000000000004</c:v>
                </c:pt>
                <c:pt idx="298">
                  <c:v>8.5869</c:v>
                </c:pt>
                <c:pt idx="299">
                  <c:v>8.6129999999999995</c:v>
                </c:pt>
                <c:pt idx="300">
                  <c:v>8.6390999999999991</c:v>
                </c:pt>
                <c:pt idx="301">
                  <c:v>8.6652000000000005</c:v>
                </c:pt>
                <c:pt idx="302">
                  <c:v>8.6913</c:v>
                </c:pt>
                <c:pt idx="303">
                  <c:v>8.7173999999999996</c:v>
                </c:pt>
                <c:pt idx="304">
                  <c:v>8.7434999999999992</c:v>
                </c:pt>
                <c:pt idx="305">
                  <c:v>8.7696000000000005</c:v>
                </c:pt>
                <c:pt idx="306">
                  <c:v>8.7957000000000001</c:v>
                </c:pt>
                <c:pt idx="307">
                  <c:v>8.8217999999999996</c:v>
                </c:pt>
                <c:pt idx="308">
                  <c:v>8.8478999999999992</c:v>
                </c:pt>
                <c:pt idx="309">
                  <c:v>8.8740000000000006</c:v>
                </c:pt>
                <c:pt idx="310">
                  <c:v>8.9001000000000001</c:v>
                </c:pt>
                <c:pt idx="311">
                  <c:v>8.9261999999999997</c:v>
                </c:pt>
                <c:pt idx="312">
                  <c:v>8.9522999999999993</c:v>
                </c:pt>
                <c:pt idx="313">
                  <c:v>8.9784000000000006</c:v>
                </c:pt>
                <c:pt idx="314">
                  <c:v>9.0045000000000002</c:v>
                </c:pt>
                <c:pt idx="315">
                  <c:v>9.0305999999999997</c:v>
                </c:pt>
                <c:pt idx="316">
                  <c:v>9.0566999999999993</c:v>
                </c:pt>
                <c:pt idx="317">
                  <c:v>9.0828000000000007</c:v>
                </c:pt>
                <c:pt idx="318">
                  <c:v>9.1089000000000002</c:v>
                </c:pt>
                <c:pt idx="319">
                  <c:v>9.1349999999999998</c:v>
                </c:pt>
                <c:pt idx="320">
                  <c:v>9.1610999999999994</c:v>
                </c:pt>
                <c:pt idx="321">
                  <c:v>9.1872000000000007</c:v>
                </c:pt>
                <c:pt idx="322">
                  <c:v>9.2133000000000003</c:v>
                </c:pt>
                <c:pt idx="323">
                  <c:v>9.2393999999999998</c:v>
                </c:pt>
                <c:pt idx="324">
                  <c:v>9.2654999999999994</c:v>
                </c:pt>
                <c:pt idx="325">
                  <c:v>9.2916000000000007</c:v>
                </c:pt>
                <c:pt idx="326">
                  <c:v>9.3177000000000003</c:v>
                </c:pt>
                <c:pt idx="327">
                  <c:v>9.3437999999999999</c:v>
                </c:pt>
                <c:pt idx="328">
                  <c:v>9.3698999999999995</c:v>
                </c:pt>
                <c:pt idx="329">
                  <c:v>9.3960000000000008</c:v>
                </c:pt>
                <c:pt idx="330">
                  <c:v>9.4221000000000004</c:v>
                </c:pt>
                <c:pt idx="331">
                  <c:v>9.4481999999999999</c:v>
                </c:pt>
                <c:pt idx="332">
                  <c:v>9.4742999999999995</c:v>
                </c:pt>
                <c:pt idx="333">
                  <c:v>9.5004000000000008</c:v>
                </c:pt>
                <c:pt idx="334">
                  <c:v>9.5265000000000004</c:v>
                </c:pt>
                <c:pt idx="335">
                  <c:v>9.5526</c:v>
                </c:pt>
                <c:pt idx="336">
                  <c:v>9.5786999999999995</c:v>
                </c:pt>
                <c:pt idx="337">
                  <c:v>9.6047999999999991</c:v>
                </c:pt>
                <c:pt idx="338">
                  <c:v>9.6309000000000005</c:v>
                </c:pt>
                <c:pt idx="339">
                  <c:v>9.657</c:v>
                </c:pt>
                <c:pt idx="340">
                  <c:v>9.6830999999999996</c:v>
                </c:pt>
                <c:pt idx="341">
                  <c:v>9.7091999999999992</c:v>
                </c:pt>
                <c:pt idx="342">
                  <c:v>9.7353000000000005</c:v>
                </c:pt>
                <c:pt idx="343">
                  <c:v>9.7614000000000001</c:v>
                </c:pt>
                <c:pt idx="344">
                  <c:v>9.7874999999999996</c:v>
                </c:pt>
                <c:pt idx="345">
                  <c:v>9.8135999999999992</c:v>
                </c:pt>
                <c:pt idx="346">
                  <c:v>9.8397000000000006</c:v>
                </c:pt>
                <c:pt idx="347">
                  <c:v>9.8658000000000001</c:v>
                </c:pt>
                <c:pt idx="348">
                  <c:v>9.8918999999999997</c:v>
                </c:pt>
                <c:pt idx="349">
                  <c:v>9.9179999999999993</c:v>
                </c:pt>
                <c:pt idx="350">
                  <c:v>9.9441000000000006</c:v>
                </c:pt>
                <c:pt idx="351">
                  <c:v>9.9702000000000002</c:v>
                </c:pt>
                <c:pt idx="352">
                  <c:v>9.9962999999999997</c:v>
                </c:pt>
                <c:pt idx="353">
                  <c:v>10.022399999999999</c:v>
                </c:pt>
              </c:numCache>
            </c:numRef>
          </c:cat>
          <c:val>
            <c:numRef>
              <c:f>Лист1!$F$32:$F$385</c:f>
              <c:numCache>
                <c:formatCode>0.00E+00</c:formatCode>
                <c:ptCount val="354"/>
                <c:pt idx="0">
                  <c:v>-0.3946095</c:v>
                </c:pt>
                <c:pt idx="1">
                  <c:v>-0.40865849999999998</c:v>
                </c:pt>
                <c:pt idx="2">
                  <c:v>-0.42161009999999999</c:v>
                </c:pt>
                <c:pt idx="3">
                  <c:v>-0.43340269999999997</c:v>
                </c:pt>
                <c:pt idx="4">
                  <c:v>-0.44399230000000001</c:v>
                </c:pt>
                <c:pt idx="5">
                  <c:v>-0.453351</c:v>
                </c:pt>
                <c:pt idx="6">
                  <c:v>-0.46146569999999998</c:v>
                </c:pt>
                <c:pt idx="7">
                  <c:v>-0.46833580000000002</c:v>
                </c:pt>
                <c:pt idx="8">
                  <c:v>-0.4739698</c:v>
                </c:pt>
                <c:pt idx="9">
                  <c:v>-0.47838160000000002</c:v>
                </c:pt>
                <c:pt idx="10">
                  <c:v>-0.48158699999999999</c:v>
                </c:pt>
                <c:pt idx="11">
                  <c:v>-0.4836029</c:v>
                </c:pt>
                <c:pt idx="12">
                  <c:v>-0.48360579999999997</c:v>
                </c:pt>
                <c:pt idx="13">
                  <c:v>-0.48360609999999998</c:v>
                </c:pt>
                <c:pt idx="14">
                  <c:v>-0.48360629999999999</c:v>
                </c:pt>
                <c:pt idx="15">
                  <c:v>-0.4836066</c:v>
                </c:pt>
                <c:pt idx="16">
                  <c:v>-0.4836068</c:v>
                </c:pt>
                <c:pt idx="17">
                  <c:v>-0.48360700000000001</c:v>
                </c:pt>
                <c:pt idx="18">
                  <c:v>-0.48360720000000001</c:v>
                </c:pt>
                <c:pt idx="19">
                  <c:v>-0.48360740000000002</c:v>
                </c:pt>
                <c:pt idx="20">
                  <c:v>-0.48360760000000003</c:v>
                </c:pt>
                <c:pt idx="21">
                  <c:v>-0.48360779999999998</c:v>
                </c:pt>
                <c:pt idx="22">
                  <c:v>-0.48360799999999998</c:v>
                </c:pt>
                <c:pt idx="23">
                  <c:v>-0.48360819999999999</c:v>
                </c:pt>
                <c:pt idx="24">
                  <c:v>-0.48360829999999999</c:v>
                </c:pt>
                <c:pt idx="25">
                  <c:v>-0.4836085</c:v>
                </c:pt>
                <c:pt idx="26">
                  <c:v>-0.4836086</c:v>
                </c:pt>
                <c:pt idx="27">
                  <c:v>-0.48360880000000001</c:v>
                </c:pt>
                <c:pt idx="28">
                  <c:v>-0.48360890000000001</c:v>
                </c:pt>
                <c:pt idx="29">
                  <c:v>-0.48360910000000001</c:v>
                </c:pt>
                <c:pt idx="30">
                  <c:v>-0.48360920000000002</c:v>
                </c:pt>
                <c:pt idx="31">
                  <c:v>-0.48360930000000002</c:v>
                </c:pt>
                <c:pt idx="32">
                  <c:v>-0.48360950000000003</c:v>
                </c:pt>
                <c:pt idx="33">
                  <c:v>-0.48360959999999997</c:v>
                </c:pt>
                <c:pt idx="34">
                  <c:v>-0.48360969999999998</c:v>
                </c:pt>
                <c:pt idx="35">
                  <c:v>-0.48360979999999998</c:v>
                </c:pt>
                <c:pt idx="36">
                  <c:v>-0.48360989999999998</c:v>
                </c:pt>
                <c:pt idx="37">
                  <c:v>-0.48360999999999998</c:v>
                </c:pt>
                <c:pt idx="38">
                  <c:v>-0.48361009999999999</c:v>
                </c:pt>
                <c:pt idx="39">
                  <c:v>-0.48361019999999999</c:v>
                </c:pt>
                <c:pt idx="40">
                  <c:v>-0.48361029999999999</c:v>
                </c:pt>
                <c:pt idx="41">
                  <c:v>-0.4836104</c:v>
                </c:pt>
                <c:pt idx="42">
                  <c:v>-0.4836105</c:v>
                </c:pt>
                <c:pt idx="43">
                  <c:v>-0.4836106</c:v>
                </c:pt>
                <c:pt idx="44">
                  <c:v>-0.4836107</c:v>
                </c:pt>
                <c:pt idx="45">
                  <c:v>-0.48361080000000001</c:v>
                </c:pt>
                <c:pt idx="46">
                  <c:v>-0.48361080000000001</c:v>
                </c:pt>
                <c:pt idx="47">
                  <c:v>-0.48361090000000001</c:v>
                </c:pt>
                <c:pt idx="48">
                  <c:v>-0.48361100000000001</c:v>
                </c:pt>
                <c:pt idx="49">
                  <c:v>-0.48361110000000002</c:v>
                </c:pt>
                <c:pt idx="50">
                  <c:v>-0.48361120000000002</c:v>
                </c:pt>
                <c:pt idx="51">
                  <c:v>-0.48361120000000002</c:v>
                </c:pt>
                <c:pt idx="52">
                  <c:v>-0.48361130000000002</c:v>
                </c:pt>
                <c:pt idx="53">
                  <c:v>-0.48361140000000002</c:v>
                </c:pt>
                <c:pt idx="54">
                  <c:v>-0.48361140000000002</c:v>
                </c:pt>
                <c:pt idx="55">
                  <c:v>-0.48361150000000003</c:v>
                </c:pt>
                <c:pt idx="56">
                  <c:v>-0.48361159999999997</c:v>
                </c:pt>
                <c:pt idx="57">
                  <c:v>-0.48361159999999997</c:v>
                </c:pt>
                <c:pt idx="58">
                  <c:v>-0.48361169999999998</c:v>
                </c:pt>
                <c:pt idx="59">
                  <c:v>-0.48361169999999998</c:v>
                </c:pt>
                <c:pt idx="60">
                  <c:v>-0.48361179999999998</c:v>
                </c:pt>
                <c:pt idx="61">
                  <c:v>-0.48361189999999998</c:v>
                </c:pt>
                <c:pt idx="62">
                  <c:v>-0.48361189999999998</c:v>
                </c:pt>
                <c:pt idx="63">
                  <c:v>-0.48361199999999999</c:v>
                </c:pt>
                <c:pt idx="64">
                  <c:v>-0.48361199999999999</c:v>
                </c:pt>
                <c:pt idx="65">
                  <c:v>-0.48361209999999999</c:v>
                </c:pt>
                <c:pt idx="66">
                  <c:v>-0.48361209999999999</c:v>
                </c:pt>
                <c:pt idx="67">
                  <c:v>-0.48361219999999999</c:v>
                </c:pt>
                <c:pt idx="68">
                  <c:v>-0.48361219999999999</c:v>
                </c:pt>
                <c:pt idx="69">
                  <c:v>-0.48361229999999999</c:v>
                </c:pt>
                <c:pt idx="70">
                  <c:v>-0.48361229999999999</c:v>
                </c:pt>
                <c:pt idx="71">
                  <c:v>-0.4836124</c:v>
                </c:pt>
                <c:pt idx="72">
                  <c:v>-0.4836124</c:v>
                </c:pt>
                <c:pt idx="73">
                  <c:v>-0.4836125</c:v>
                </c:pt>
                <c:pt idx="74">
                  <c:v>-0.4836125</c:v>
                </c:pt>
                <c:pt idx="75">
                  <c:v>-0.4836126</c:v>
                </c:pt>
                <c:pt idx="76">
                  <c:v>-0.4836126</c:v>
                </c:pt>
                <c:pt idx="77">
                  <c:v>-0.48361270000000001</c:v>
                </c:pt>
                <c:pt idx="78">
                  <c:v>-0.48361270000000001</c:v>
                </c:pt>
                <c:pt idx="79">
                  <c:v>-0.48361270000000001</c:v>
                </c:pt>
                <c:pt idx="80">
                  <c:v>-0.48361280000000001</c:v>
                </c:pt>
                <c:pt idx="81">
                  <c:v>-0.48361280000000001</c:v>
                </c:pt>
                <c:pt idx="82">
                  <c:v>-0.48361290000000001</c:v>
                </c:pt>
                <c:pt idx="83">
                  <c:v>-0.48361290000000001</c:v>
                </c:pt>
                <c:pt idx="84">
                  <c:v>-0.48361290000000001</c:v>
                </c:pt>
                <c:pt idx="85">
                  <c:v>-0.48361300000000002</c:v>
                </c:pt>
                <c:pt idx="86">
                  <c:v>-0.48361300000000002</c:v>
                </c:pt>
                <c:pt idx="87">
                  <c:v>-0.48361310000000002</c:v>
                </c:pt>
                <c:pt idx="88">
                  <c:v>-0.48361310000000002</c:v>
                </c:pt>
                <c:pt idx="89">
                  <c:v>-0.48361310000000002</c:v>
                </c:pt>
                <c:pt idx="90">
                  <c:v>-0.48361320000000002</c:v>
                </c:pt>
                <c:pt idx="91">
                  <c:v>-0.48361320000000002</c:v>
                </c:pt>
                <c:pt idx="92">
                  <c:v>-0.48361320000000002</c:v>
                </c:pt>
                <c:pt idx="93">
                  <c:v>-0.48361330000000002</c:v>
                </c:pt>
                <c:pt idx="94">
                  <c:v>-0.48361330000000002</c:v>
                </c:pt>
                <c:pt idx="95">
                  <c:v>-0.48361330000000002</c:v>
                </c:pt>
                <c:pt idx="96">
                  <c:v>-0.48361340000000003</c:v>
                </c:pt>
                <c:pt idx="97">
                  <c:v>-0.48361340000000003</c:v>
                </c:pt>
                <c:pt idx="98">
                  <c:v>-0.48361340000000003</c:v>
                </c:pt>
                <c:pt idx="99">
                  <c:v>-0.48361349999999997</c:v>
                </c:pt>
                <c:pt idx="100">
                  <c:v>-0.48361349999999997</c:v>
                </c:pt>
                <c:pt idx="101">
                  <c:v>-0.48361349999999997</c:v>
                </c:pt>
                <c:pt idx="102">
                  <c:v>-0.48361359999999998</c:v>
                </c:pt>
                <c:pt idx="103">
                  <c:v>-0.48361359999999998</c:v>
                </c:pt>
                <c:pt idx="104">
                  <c:v>-0.48361359999999998</c:v>
                </c:pt>
                <c:pt idx="105">
                  <c:v>-0.48361359999999998</c:v>
                </c:pt>
                <c:pt idx="106">
                  <c:v>-0.48361369999999998</c:v>
                </c:pt>
                <c:pt idx="107">
                  <c:v>-0.48361369999999998</c:v>
                </c:pt>
                <c:pt idx="108">
                  <c:v>-0.48361369999999998</c:v>
                </c:pt>
                <c:pt idx="109">
                  <c:v>-0.48361379999999998</c:v>
                </c:pt>
                <c:pt idx="110">
                  <c:v>-0.48361379999999998</c:v>
                </c:pt>
                <c:pt idx="111">
                  <c:v>-0.48361379999999998</c:v>
                </c:pt>
                <c:pt idx="112">
                  <c:v>-0.48361379999999998</c:v>
                </c:pt>
                <c:pt idx="113">
                  <c:v>-0.48361389999999999</c:v>
                </c:pt>
                <c:pt idx="114">
                  <c:v>-0.48361389999999999</c:v>
                </c:pt>
                <c:pt idx="115">
                  <c:v>-0.48361389999999999</c:v>
                </c:pt>
                <c:pt idx="116">
                  <c:v>-0.48361389999999999</c:v>
                </c:pt>
                <c:pt idx="117">
                  <c:v>-0.48361399999999999</c:v>
                </c:pt>
                <c:pt idx="118">
                  <c:v>-0.48361399999999999</c:v>
                </c:pt>
                <c:pt idx="119">
                  <c:v>-0.48361399999999999</c:v>
                </c:pt>
                <c:pt idx="120">
                  <c:v>-0.48361399999999999</c:v>
                </c:pt>
                <c:pt idx="121">
                  <c:v>-0.48361409999999999</c:v>
                </c:pt>
                <c:pt idx="122">
                  <c:v>-0.48361409999999999</c:v>
                </c:pt>
                <c:pt idx="123">
                  <c:v>-0.48361409999999999</c:v>
                </c:pt>
                <c:pt idx="124">
                  <c:v>-0.48361409999999999</c:v>
                </c:pt>
                <c:pt idx="125">
                  <c:v>-0.48361419999999999</c:v>
                </c:pt>
                <c:pt idx="126">
                  <c:v>-0.48361419999999999</c:v>
                </c:pt>
                <c:pt idx="127">
                  <c:v>-0.48361419999999999</c:v>
                </c:pt>
                <c:pt idx="128">
                  <c:v>-0.48361419999999999</c:v>
                </c:pt>
                <c:pt idx="129">
                  <c:v>-0.4836143</c:v>
                </c:pt>
                <c:pt idx="130">
                  <c:v>-0.4836143</c:v>
                </c:pt>
                <c:pt idx="131">
                  <c:v>-0.4836143</c:v>
                </c:pt>
                <c:pt idx="132">
                  <c:v>-0.4836143</c:v>
                </c:pt>
                <c:pt idx="133">
                  <c:v>-0.4836143</c:v>
                </c:pt>
                <c:pt idx="134">
                  <c:v>-0.4836144</c:v>
                </c:pt>
                <c:pt idx="135">
                  <c:v>-0.4836144</c:v>
                </c:pt>
                <c:pt idx="136">
                  <c:v>-0.4836144</c:v>
                </c:pt>
                <c:pt idx="137">
                  <c:v>-0.4836144</c:v>
                </c:pt>
                <c:pt idx="138">
                  <c:v>-0.4836144</c:v>
                </c:pt>
                <c:pt idx="139">
                  <c:v>-0.4836145</c:v>
                </c:pt>
                <c:pt idx="140">
                  <c:v>-0.4836145</c:v>
                </c:pt>
                <c:pt idx="141">
                  <c:v>-0.4836145</c:v>
                </c:pt>
                <c:pt idx="142">
                  <c:v>-0.4836145</c:v>
                </c:pt>
                <c:pt idx="143">
                  <c:v>-0.4836145</c:v>
                </c:pt>
                <c:pt idx="144">
                  <c:v>-0.48361460000000001</c:v>
                </c:pt>
                <c:pt idx="145">
                  <c:v>-0.48361460000000001</c:v>
                </c:pt>
                <c:pt idx="146">
                  <c:v>-0.48361460000000001</c:v>
                </c:pt>
                <c:pt idx="147">
                  <c:v>-0.48361460000000001</c:v>
                </c:pt>
                <c:pt idx="148">
                  <c:v>-0.48361460000000001</c:v>
                </c:pt>
                <c:pt idx="149">
                  <c:v>-0.48361470000000001</c:v>
                </c:pt>
                <c:pt idx="150">
                  <c:v>-0.48361470000000001</c:v>
                </c:pt>
                <c:pt idx="151">
                  <c:v>-0.48361470000000001</c:v>
                </c:pt>
                <c:pt idx="152">
                  <c:v>-0.48361470000000001</c:v>
                </c:pt>
                <c:pt idx="153">
                  <c:v>-0.48361470000000001</c:v>
                </c:pt>
                <c:pt idx="154">
                  <c:v>-0.48361480000000001</c:v>
                </c:pt>
                <c:pt idx="155">
                  <c:v>-0.48361480000000001</c:v>
                </c:pt>
                <c:pt idx="156">
                  <c:v>-0.48361480000000001</c:v>
                </c:pt>
                <c:pt idx="157">
                  <c:v>-0.48361480000000001</c:v>
                </c:pt>
                <c:pt idx="158">
                  <c:v>-0.48361480000000001</c:v>
                </c:pt>
                <c:pt idx="159">
                  <c:v>-0.48361490000000001</c:v>
                </c:pt>
                <c:pt idx="160">
                  <c:v>-0.48361490000000001</c:v>
                </c:pt>
                <c:pt idx="161">
                  <c:v>-0.48361490000000001</c:v>
                </c:pt>
                <c:pt idx="162">
                  <c:v>-0.48361490000000001</c:v>
                </c:pt>
                <c:pt idx="163">
                  <c:v>-0.48361490000000001</c:v>
                </c:pt>
                <c:pt idx="164">
                  <c:v>-0.48361500000000002</c:v>
                </c:pt>
                <c:pt idx="165">
                  <c:v>-0.48361500000000002</c:v>
                </c:pt>
                <c:pt idx="166">
                  <c:v>-0.48361500000000002</c:v>
                </c:pt>
                <c:pt idx="167">
                  <c:v>-0.48361500000000002</c:v>
                </c:pt>
                <c:pt idx="168">
                  <c:v>-0.48361500000000002</c:v>
                </c:pt>
                <c:pt idx="169">
                  <c:v>-0.48361500000000002</c:v>
                </c:pt>
                <c:pt idx="170">
                  <c:v>-0.48361510000000002</c:v>
                </c:pt>
                <c:pt idx="171">
                  <c:v>-0.48361510000000002</c:v>
                </c:pt>
                <c:pt idx="172">
                  <c:v>-0.48361510000000002</c:v>
                </c:pt>
                <c:pt idx="173">
                  <c:v>-0.48361510000000002</c:v>
                </c:pt>
                <c:pt idx="174">
                  <c:v>-0.48361510000000002</c:v>
                </c:pt>
                <c:pt idx="175">
                  <c:v>-0.48361510000000002</c:v>
                </c:pt>
                <c:pt idx="176">
                  <c:v>-0.48361520000000002</c:v>
                </c:pt>
                <c:pt idx="177">
                  <c:v>-0.48361520000000002</c:v>
                </c:pt>
                <c:pt idx="178">
                  <c:v>-0.48361520000000002</c:v>
                </c:pt>
                <c:pt idx="179">
                  <c:v>-0.48361520000000002</c:v>
                </c:pt>
                <c:pt idx="180">
                  <c:v>-0.48361520000000002</c:v>
                </c:pt>
                <c:pt idx="181">
                  <c:v>-0.48361520000000002</c:v>
                </c:pt>
                <c:pt idx="182">
                  <c:v>-0.48361530000000003</c:v>
                </c:pt>
                <c:pt idx="183">
                  <c:v>-0.48361530000000003</c:v>
                </c:pt>
                <c:pt idx="184">
                  <c:v>-0.48361530000000003</c:v>
                </c:pt>
                <c:pt idx="185">
                  <c:v>-0.48361530000000003</c:v>
                </c:pt>
                <c:pt idx="186">
                  <c:v>-0.48361530000000003</c:v>
                </c:pt>
                <c:pt idx="187">
                  <c:v>-0.48361530000000003</c:v>
                </c:pt>
                <c:pt idx="188">
                  <c:v>-0.48361539999999997</c:v>
                </c:pt>
                <c:pt idx="189">
                  <c:v>-0.48361539999999997</c:v>
                </c:pt>
                <c:pt idx="190">
                  <c:v>-0.48361539999999997</c:v>
                </c:pt>
                <c:pt idx="191">
                  <c:v>-0.48361539999999997</c:v>
                </c:pt>
                <c:pt idx="192">
                  <c:v>-0.48361539999999997</c:v>
                </c:pt>
                <c:pt idx="193">
                  <c:v>-0.48361539999999997</c:v>
                </c:pt>
                <c:pt idx="194">
                  <c:v>-0.48361549999999998</c:v>
                </c:pt>
                <c:pt idx="195">
                  <c:v>-0.48361549999999998</c:v>
                </c:pt>
                <c:pt idx="196">
                  <c:v>-0.48361549999999998</c:v>
                </c:pt>
                <c:pt idx="197">
                  <c:v>-0.48361549999999998</c:v>
                </c:pt>
                <c:pt idx="198">
                  <c:v>-0.48361549999999998</c:v>
                </c:pt>
                <c:pt idx="199">
                  <c:v>-0.48361549999999998</c:v>
                </c:pt>
                <c:pt idx="200">
                  <c:v>-0.48361549999999998</c:v>
                </c:pt>
                <c:pt idx="201">
                  <c:v>-0.48361559999999998</c:v>
                </c:pt>
                <c:pt idx="202">
                  <c:v>-0.48361559999999998</c:v>
                </c:pt>
                <c:pt idx="203">
                  <c:v>-0.48361559999999998</c:v>
                </c:pt>
                <c:pt idx="204">
                  <c:v>-0.48361559999999998</c:v>
                </c:pt>
                <c:pt idx="205">
                  <c:v>-0.48361559999999998</c:v>
                </c:pt>
                <c:pt idx="206">
                  <c:v>-0.48361559999999998</c:v>
                </c:pt>
                <c:pt idx="207">
                  <c:v>-0.48361569999999998</c:v>
                </c:pt>
                <c:pt idx="208">
                  <c:v>-0.48361569999999998</c:v>
                </c:pt>
                <c:pt idx="209">
                  <c:v>-0.48361569999999998</c:v>
                </c:pt>
                <c:pt idx="210">
                  <c:v>-0.48361569999999998</c:v>
                </c:pt>
                <c:pt idx="211">
                  <c:v>-0.48361569999999998</c:v>
                </c:pt>
                <c:pt idx="212">
                  <c:v>-0.48361569999999998</c:v>
                </c:pt>
                <c:pt idx="213">
                  <c:v>-0.48361569999999998</c:v>
                </c:pt>
                <c:pt idx="214">
                  <c:v>-0.48361579999999998</c:v>
                </c:pt>
                <c:pt idx="215">
                  <c:v>-0.48361579999999998</c:v>
                </c:pt>
                <c:pt idx="216">
                  <c:v>-0.48361579999999998</c:v>
                </c:pt>
                <c:pt idx="217">
                  <c:v>-0.48361579999999998</c:v>
                </c:pt>
                <c:pt idx="218">
                  <c:v>-0.48361579999999998</c:v>
                </c:pt>
                <c:pt idx="219">
                  <c:v>-0.48361579999999998</c:v>
                </c:pt>
                <c:pt idx="220">
                  <c:v>-0.48361579999999998</c:v>
                </c:pt>
                <c:pt idx="221">
                  <c:v>-0.48361589999999999</c:v>
                </c:pt>
                <c:pt idx="222">
                  <c:v>-0.48361589999999999</c:v>
                </c:pt>
                <c:pt idx="223">
                  <c:v>-0.48361589999999999</c:v>
                </c:pt>
                <c:pt idx="224">
                  <c:v>-0.48361589999999999</c:v>
                </c:pt>
                <c:pt idx="225">
                  <c:v>-0.48361589999999999</c:v>
                </c:pt>
                <c:pt idx="226">
                  <c:v>-0.48361589999999999</c:v>
                </c:pt>
                <c:pt idx="227">
                  <c:v>-0.48361589999999999</c:v>
                </c:pt>
                <c:pt idx="228">
                  <c:v>-0.48361599999999999</c:v>
                </c:pt>
                <c:pt idx="229">
                  <c:v>-0.48361599999999999</c:v>
                </c:pt>
                <c:pt idx="230">
                  <c:v>-0.48361599999999999</c:v>
                </c:pt>
                <c:pt idx="231">
                  <c:v>-0.48361599999999999</c:v>
                </c:pt>
                <c:pt idx="232">
                  <c:v>-0.48361599999999999</c:v>
                </c:pt>
                <c:pt idx="233">
                  <c:v>-0.48361599999999999</c:v>
                </c:pt>
                <c:pt idx="234">
                  <c:v>-0.48361599999999999</c:v>
                </c:pt>
                <c:pt idx="235">
                  <c:v>-0.48361609999999999</c:v>
                </c:pt>
                <c:pt idx="236">
                  <c:v>-0.48361609999999999</c:v>
                </c:pt>
                <c:pt idx="237">
                  <c:v>-0.48361609999999999</c:v>
                </c:pt>
                <c:pt idx="238">
                  <c:v>-0.48361609999999999</c:v>
                </c:pt>
                <c:pt idx="239">
                  <c:v>-0.48361609999999999</c:v>
                </c:pt>
                <c:pt idx="240">
                  <c:v>-0.48361609999999999</c:v>
                </c:pt>
                <c:pt idx="241">
                  <c:v>-0.48361609999999999</c:v>
                </c:pt>
                <c:pt idx="242">
                  <c:v>-0.48361609999999999</c:v>
                </c:pt>
                <c:pt idx="243">
                  <c:v>-0.4836162</c:v>
                </c:pt>
                <c:pt idx="244">
                  <c:v>-0.4836162</c:v>
                </c:pt>
                <c:pt idx="245">
                  <c:v>-0.4836162</c:v>
                </c:pt>
                <c:pt idx="246">
                  <c:v>-0.4836162</c:v>
                </c:pt>
                <c:pt idx="247">
                  <c:v>-0.4836162</c:v>
                </c:pt>
                <c:pt idx="248">
                  <c:v>-0.4836162</c:v>
                </c:pt>
                <c:pt idx="249">
                  <c:v>-0.4836162</c:v>
                </c:pt>
                <c:pt idx="250">
                  <c:v>-0.4836163</c:v>
                </c:pt>
                <c:pt idx="251">
                  <c:v>-0.4836163</c:v>
                </c:pt>
                <c:pt idx="252">
                  <c:v>-0.4836163</c:v>
                </c:pt>
                <c:pt idx="253">
                  <c:v>-0.4836163</c:v>
                </c:pt>
                <c:pt idx="254">
                  <c:v>-0.4836163</c:v>
                </c:pt>
                <c:pt idx="255">
                  <c:v>-0.4836163</c:v>
                </c:pt>
                <c:pt idx="256">
                  <c:v>-0.4836163</c:v>
                </c:pt>
                <c:pt idx="257">
                  <c:v>-0.4836163</c:v>
                </c:pt>
                <c:pt idx="258">
                  <c:v>-0.4836164</c:v>
                </c:pt>
                <c:pt idx="259">
                  <c:v>-0.4836164</c:v>
                </c:pt>
                <c:pt idx="260">
                  <c:v>-0.4836164</c:v>
                </c:pt>
                <c:pt idx="261">
                  <c:v>-0.4836164</c:v>
                </c:pt>
                <c:pt idx="262">
                  <c:v>-0.4836164</c:v>
                </c:pt>
                <c:pt idx="263">
                  <c:v>-0.4836164</c:v>
                </c:pt>
                <c:pt idx="264">
                  <c:v>-0.4836164</c:v>
                </c:pt>
                <c:pt idx="265">
                  <c:v>-0.4836164</c:v>
                </c:pt>
                <c:pt idx="266">
                  <c:v>-0.4836165</c:v>
                </c:pt>
                <c:pt idx="267">
                  <c:v>-0.4836165</c:v>
                </c:pt>
                <c:pt idx="268">
                  <c:v>-0.4836165</c:v>
                </c:pt>
                <c:pt idx="269">
                  <c:v>-0.4836165</c:v>
                </c:pt>
                <c:pt idx="270">
                  <c:v>-0.4836165</c:v>
                </c:pt>
                <c:pt idx="271">
                  <c:v>-0.4836165</c:v>
                </c:pt>
                <c:pt idx="272">
                  <c:v>-0.4836165</c:v>
                </c:pt>
                <c:pt idx="273">
                  <c:v>-0.4836165</c:v>
                </c:pt>
                <c:pt idx="274">
                  <c:v>-0.4836165</c:v>
                </c:pt>
                <c:pt idx="275">
                  <c:v>-0.48361660000000001</c:v>
                </c:pt>
                <c:pt idx="276">
                  <c:v>-0.48361660000000001</c:v>
                </c:pt>
                <c:pt idx="277">
                  <c:v>-0.48361660000000001</c:v>
                </c:pt>
                <c:pt idx="278">
                  <c:v>-0.48361660000000001</c:v>
                </c:pt>
                <c:pt idx="279">
                  <c:v>-0.48361660000000001</c:v>
                </c:pt>
                <c:pt idx="280">
                  <c:v>-0.48361660000000001</c:v>
                </c:pt>
                <c:pt idx="281">
                  <c:v>-0.48361660000000001</c:v>
                </c:pt>
                <c:pt idx="282">
                  <c:v>-0.48361660000000001</c:v>
                </c:pt>
                <c:pt idx="283">
                  <c:v>-0.48361670000000001</c:v>
                </c:pt>
                <c:pt idx="284">
                  <c:v>-0.48361670000000001</c:v>
                </c:pt>
                <c:pt idx="285">
                  <c:v>-0.48361670000000001</c:v>
                </c:pt>
                <c:pt idx="286">
                  <c:v>-0.48361670000000001</c:v>
                </c:pt>
                <c:pt idx="287">
                  <c:v>-0.48361670000000001</c:v>
                </c:pt>
                <c:pt idx="288">
                  <c:v>-0.48361670000000001</c:v>
                </c:pt>
                <c:pt idx="289">
                  <c:v>-0.48361670000000001</c:v>
                </c:pt>
                <c:pt idx="290">
                  <c:v>-0.48361670000000001</c:v>
                </c:pt>
                <c:pt idx="291">
                  <c:v>-0.48361670000000001</c:v>
                </c:pt>
                <c:pt idx="292">
                  <c:v>-0.48361680000000001</c:v>
                </c:pt>
                <c:pt idx="293">
                  <c:v>-0.48361680000000001</c:v>
                </c:pt>
                <c:pt idx="294">
                  <c:v>-0.48361680000000001</c:v>
                </c:pt>
                <c:pt idx="295">
                  <c:v>-0.48361680000000001</c:v>
                </c:pt>
                <c:pt idx="296">
                  <c:v>-0.48361680000000001</c:v>
                </c:pt>
                <c:pt idx="297">
                  <c:v>-0.48361680000000001</c:v>
                </c:pt>
                <c:pt idx="298">
                  <c:v>-0.48361680000000001</c:v>
                </c:pt>
                <c:pt idx="299">
                  <c:v>-0.48361680000000001</c:v>
                </c:pt>
                <c:pt idx="300">
                  <c:v>-0.48361680000000001</c:v>
                </c:pt>
                <c:pt idx="301">
                  <c:v>-0.48361690000000002</c:v>
                </c:pt>
                <c:pt idx="302">
                  <c:v>-0.48361690000000002</c:v>
                </c:pt>
                <c:pt idx="303">
                  <c:v>-0.48361690000000002</c:v>
                </c:pt>
                <c:pt idx="304">
                  <c:v>-0.48361690000000002</c:v>
                </c:pt>
                <c:pt idx="305">
                  <c:v>-0.48361690000000002</c:v>
                </c:pt>
                <c:pt idx="306">
                  <c:v>-0.48361690000000002</c:v>
                </c:pt>
                <c:pt idx="307">
                  <c:v>-0.48361690000000002</c:v>
                </c:pt>
                <c:pt idx="308">
                  <c:v>-0.48361690000000002</c:v>
                </c:pt>
                <c:pt idx="309">
                  <c:v>-0.48361690000000002</c:v>
                </c:pt>
                <c:pt idx="310">
                  <c:v>-0.48361690000000002</c:v>
                </c:pt>
                <c:pt idx="311">
                  <c:v>-0.48361700000000002</c:v>
                </c:pt>
                <c:pt idx="312">
                  <c:v>-0.48361700000000002</c:v>
                </c:pt>
                <c:pt idx="313">
                  <c:v>-0.48361700000000002</c:v>
                </c:pt>
                <c:pt idx="314">
                  <c:v>-0.48361700000000002</c:v>
                </c:pt>
                <c:pt idx="315">
                  <c:v>-0.48361700000000002</c:v>
                </c:pt>
                <c:pt idx="316">
                  <c:v>-0.48361700000000002</c:v>
                </c:pt>
                <c:pt idx="317">
                  <c:v>-0.48361700000000002</c:v>
                </c:pt>
                <c:pt idx="318">
                  <c:v>-0.48361700000000002</c:v>
                </c:pt>
                <c:pt idx="319">
                  <c:v>-0.48361700000000002</c:v>
                </c:pt>
                <c:pt idx="320">
                  <c:v>-0.48361700000000002</c:v>
                </c:pt>
                <c:pt idx="321">
                  <c:v>-0.48361710000000002</c:v>
                </c:pt>
                <c:pt idx="322">
                  <c:v>-0.48361710000000002</c:v>
                </c:pt>
                <c:pt idx="323">
                  <c:v>-0.48361710000000002</c:v>
                </c:pt>
                <c:pt idx="324">
                  <c:v>-0.48361710000000002</c:v>
                </c:pt>
                <c:pt idx="325">
                  <c:v>-0.48361710000000002</c:v>
                </c:pt>
                <c:pt idx="326">
                  <c:v>-0.48361710000000002</c:v>
                </c:pt>
                <c:pt idx="327">
                  <c:v>-0.48361710000000002</c:v>
                </c:pt>
                <c:pt idx="328">
                  <c:v>-0.48361710000000002</c:v>
                </c:pt>
                <c:pt idx="329">
                  <c:v>-0.48361710000000002</c:v>
                </c:pt>
                <c:pt idx="330">
                  <c:v>-0.48361710000000002</c:v>
                </c:pt>
                <c:pt idx="331">
                  <c:v>-0.48361720000000002</c:v>
                </c:pt>
                <c:pt idx="332">
                  <c:v>-0.48361720000000002</c:v>
                </c:pt>
                <c:pt idx="333">
                  <c:v>-0.48361720000000002</c:v>
                </c:pt>
                <c:pt idx="334">
                  <c:v>-0.48361720000000002</c:v>
                </c:pt>
                <c:pt idx="335">
                  <c:v>-0.48361720000000002</c:v>
                </c:pt>
                <c:pt idx="336">
                  <c:v>-0.48361720000000002</c:v>
                </c:pt>
                <c:pt idx="337">
                  <c:v>-0.48361720000000002</c:v>
                </c:pt>
                <c:pt idx="338">
                  <c:v>-0.48361720000000002</c:v>
                </c:pt>
                <c:pt idx="339">
                  <c:v>-0.48361720000000002</c:v>
                </c:pt>
                <c:pt idx="340">
                  <c:v>-0.48361720000000002</c:v>
                </c:pt>
                <c:pt idx="341">
                  <c:v>-0.48361730000000003</c:v>
                </c:pt>
                <c:pt idx="342">
                  <c:v>-0.48361730000000003</c:v>
                </c:pt>
                <c:pt idx="343">
                  <c:v>-0.48361730000000003</c:v>
                </c:pt>
                <c:pt idx="344">
                  <c:v>-0.48361730000000003</c:v>
                </c:pt>
                <c:pt idx="345">
                  <c:v>-0.48361730000000003</c:v>
                </c:pt>
                <c:pt idx="346">
                  <c:v>-0.48361730000000003</c:v>
                </c:pt>
                <c:pt idx="347">
                  <c:v>-0.48361730000000003</c:v>
                </c:pt>
                <c:pt idx="348">
                  <c:v>-0.48361730000000003</c:v>
                </c:pt>
                <c:pt idx="349">
                  <c:v>-0.48361730000000003</c:v>
                </c:pt>
                <c:pt idx="350">
                  <c:v>-0.48361730000000003</c:v>
                </c:pt>
                <c:pt idx="351">
                  <c:v>-0.48361730000000003</c:v>
                </c:pt>
                <c:pt idx="352">
                  <c:v>-0.48361739999999998</c:v>
                </c:pt>
                <c:pt idx="353">
                  <c:v>-0.48361739999999998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RO by ОРУК 200_1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Лист1!$A$32:$A$385</c:f>
              <c:numCache>
                <c:formatCode>General</c:formatCode>
                <c:ptCount val="354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  <c:pt idx="101">
                  <c:v>3.4451999999999998</c:v>
                </c:pt>
                <c:pt idx="102">
                  <c:v>3.4712999999999998</c:v>
                </c:pt>
                <c:pt idx="103">
                  <c:v>3.4973999999999998</c:v>
                </c:pt>
                <c:pt idx="104">
                  <c:v>3.5234999999999999</c:v>
                </c:pt>
                <c:pt idx="105">
                  <c:v>3.5495999999999999</c:v>
                </c:pt>
                <c:pt idx="106">
                  <c:v>3.5756999999999999</c:v>
                </c:pt>
                <c:pt idx="107">
                  <c:v>3.6017999999999999</c:v>
                </c:pt>
                <c:pt idx="108">
                  <c:v>3.6278999999999999</c:v>
                </c:pt>
                <c:pt idx="109">
                  <c:v>3.6539999999999999</c:v>
                </c:pt>
                <c:pt idx="110">
                  <c:v>3.6800999999999999</c:v>
                </c:pt>
                <c:pt idx="111">
                  <c:v>3.7061999999999999</c:v>
                </c:pt>
                <c:pt idx="112">
                  <c:v>3.7323</c:v>
                </c:pt>
                <c:pt idx="113">
                  <c:v>3.7584</c:v>
                </c:pt>
                <c:pt idx="114">
                  <c:v>3.7845</c:v>
                </c:pt>
                <c:pt idx="115">
                  <c:v>3.8106</c:v>
                </c:pt>
                <c:pt idx="116">
                  <c:v>3.8367</c:v>
                </c:pt>
                <c:pt idx="117">
                  <c:v>3.8628</c:v>
                </c:pt>
                <c:pt idx="118">
                  <c:v>3.8889</c:v>
                </c:pt>
                <c:pt idx="119">
                  <c:v>3.915</c:v>
                </c:pt>
                <c:pt idx="120">
                  <c:v>3.9411</c:v>
                </c:pt>
                <c:pt idx="121">
                  <c:v>3.9672000000000001</c:v>
                </c:pt>
                <c:pt idx="122">
                  <c:v>3.9933000000000001</c:v>
                </c:pt>
                <c:pt idx="123">
                  <c:v>4.0194000000000001</c:v>
                </c:pt>
                <c:pt idx="124">
                  <c:v>4.0454999999999997</c:v>
                </c:pt>
                <c:pt idx="125">
                  <c:v>4.0716000000000001</c:v>
                </c:pt>
                <c:pt idx="126">
                  <c:v>4.0976999999999997</c:v>
                </c:pt>
                <c:pt idx="127">
                  <c:v>4.1238000000000001</c:v>
                </c:pt>
                <c:pt idx="128">
                  <c:v>4.1498999999999997</c:v>
                </c:pt>
                <c:pt idx="129">
                  <c:v>4.1760000000000002</c:v>
                </c:pt>
                <c:pt idx="130">
                  <c:v>4.2020999999999997</c:v>
                </c:pt>
                <c:pt idx="131">
                  <c:v>4.2282000000000002</c:v>
                </c:pt>
                <c:pt idx="132">
                  <c:v>4.2542999999999997</c:v>
                </c:pt>
                <c:pt idx="133">
                  <c:v>4.2804000000000002</c:v>
                </c:pt>
                <c:pt idx="134">
                  <c:v>4.3064999999999998</c:v>
                </c:pt>
                <c:pt idx="135">
                  <c:v>4.3326000000000002</c:v>
                </c:pt>
                <c:pt idx="136">
                  <c:v>4.3586999999999998</c:v>
                </c:pt>
                <c:pt idx="137">
                  <c:v>4.3848000000000003</c:v>
                </c:pt>
                <c:pt idx="138">
                  <c:v>4.4108999999999998</c:v>
                </c:pt>
                <c:pt idx="139">
                  <c:v>4.4370000000000003</c:v>
                </c:pt>
                <c:pt idx="140">
                  <c:v>4.4630999999999998</c:v>
                </c:pt>
                <c:pt idx="141">
                  <c:v>4.4892000000000003</c:v>
                </c:pt>
                <c:pt idx="142">
                  <c:v>4.5152999999999999</c:v>
                </c:pt>
                <c:pt idx="143">
                  <c:v>4.5414000000000003</c:v>
                </c:pt>
                <c:pt idx="144">
                  <c:v>4.5674999999999999</c:v>
                </c:pt>
                <c:pt idx="145">
                  <c:v>4.5936000000000003</c:v>
                </c:pt>
                <c:pt idx="146">
                  <c:v>4.6196999999999999</c:v>
                </c:pt>
                <c:pt idx="147">
                  <c:v>4.6458000000000004</c:v>
                </c:pt>
                <c:pt idx="148">
                  <c:v>4.6718999999999999</c:v>
                </c:pt>
                <c:pt idx="149">
                  <c:v>4.6980000000000004</c:v>
                </c:pt>
                <c:pt idx="150">
                  <c:v>4.7241</c:v>
                </c:pt>
                <c:pt idx="151">
                  <c:v>4.7502000000000004</c:v>
                </c:pt>
                <c:pt idx="152">
                  <c:v>4.7763</c:v>
                </c:pt>
                <c:pt idx="153">
                  <c:v>4.8023999999999996</c:v>
                </c:pt>
                <c:pt idx="154">
                  <c:v>4.8285</c:v>
                </c:pt>
                <c:pt idx="155">
                  <c:v>4.8545999999999996</c:v>
                </c:pt>
                <c:pt idx="156">
                  <c:v>4.8807</c:v>
                </c:pt>
                <c:pt idx="157">
                  <c:v>4.9067999999999996</c:v>
                </c:pt>
                <c:pt idx="158">
                  <c:v>4.9329000000000001</c:v>
                </c:pt>
                <c:pt idx="159">
                  <c:v>4.9589999999999996</c:v>
                </c:pt>
                <c:pt idx="160">
                  <c:v>4.9851000000000001</c:v>
                </c:pt>
                <c:pt idx="161">
                  <c:v>5.0111999999999997</c:v>
                </c:pt>
                <c:pt idx="162">
                  <c:v>5.0373000000000001</c:v>
                </c:pt>
                <c:pt idx="163">
                  <c:v>5.0633999999999997</c:v>
                </c:pt>
                <c:pt idx="164">
                  <c:v>5.0895000000000001</c:v>
                </c:pt>
                <c:pt idx="165">
                  <c:v>5.1155999999999997</c:v>
                </c:pt>
                <c:pt idx="166">
                  <c:v>5.1417000000000002</c:v>
                </c:pt>
                <c:pt idx="167">
                  <c:v>5.1677999999999997</c:v>
                </c:pt>
                <c:pt idx="168">
                  <c:v>5.1939000000000002</c:v>
                </c:pt>
                <c:pt idx="169">
                  <c:v>5.22</c:v>
                </c:pt>
                <c:pt idx="170">
                  <c:v>5.2461000000000002</c:v>
                </c:pt>
                <c:pt idx="171">
                  <c:v>5.2721999999999998</c:v>
                </c:pt>
                <c:pt idx="172">
                  <c:v>5.2983000000000002</c:v>
                </c:pt>
                <c:pt idx="173">
                  <c:v>5.3243999999999998</c:v>
                </c:pt>
                <c:pt idx="174">
                  <c:v>5.3505000000000003</c:v>
                </c:pt>
                <c:pt idx="175">
                  <c:v>5.3765999999999998</c:v>
                </c:pt>
                <c:pt idx="176">
                  <c:v>5.4027000000000003</c:v>
                </c:pt>
                <c:pt idx="177">
                  <c:v>5.4287999999999998</c:v>
                </c:pt>
                <c:pt idx="178">
                  <c:v>5.4549000000000003</c:v>
                </c:pt>
                <c:pt idx="179">
                  <c:v>5.4809999999999999</c:v>
                </c:pt>
                <c:pt idx="180">
                  <c:v>5.5071000000000003</c:v>
                </c:pt>
                <c:pt idx="181">
                  <c:v>5.5331999999999999</c:v>
                </c:pt>
                <c:pt idx="182">
                  <c:v>5.5593000000000004</c:v>
                </c:pt>
                <c:pt idx="183">
                  <c:v>5.5853999999999999</c:v>
                </c:pt>
                <c:pt idx="184">
                  <c:v>5.6115000000000004</c:v>
                </c:pt>
                <c:pt idx="185">
                  <c:v>5.6375999999999999</c:v>
                </c:pt>
                <c:pt idx="186">
                  <c:v>5.6637000000000004</c:v>
                </c:pt>
                <c:pt idx="187">
                  <c:v>5.6898</c:v>
                </c:pt>
                <c:pt idx="188">
                  <c:v>5.7159000000000004</c:v>
                </c:pt>
                <c:pt idx="189">
                  <c:v>5.742</c:v>
                </c:pt>
                <c:pt idx="190">
                  <c:v>5.7680999999999996</c:v>
                </c:pt>
                <c:pt idx="191">
                  <c:v>5.7942</c:v>
                </c:pt>
                <c:pt idx="192">
                  <c:v>5.8202999999999996</c:v>
                </c:pt>
                <c:pt idx="193">
                  <c:v>5.8464</c:v>
                </c:pt>
                <c:pt idx="194">
                  <c:v>5.8724999999999996</c:v>
                </c:pt>
                <c:pt idx="195">
                  <c:v>5.8986000000000001</c:v>
                </c:pt>
                <c:pt idx="196">
                  <c:v>5.9246999999999996</c:v>
                </c:pt>
                <c:pt idx="197">
                  <c:v>5.9508000000000001</c:v>
                </c:pt>
                <c:pt idx="198">
                  <c:v>5.9768999999999997</c:v>
                </c:pt>
                <c:pt idx="199">
                  <c:v>6.0030000000000001</c:v>
                </c:pt>
                <c:pt idx="200">
                  <c:v>6.0290999999999997</c:v>
                </c:pt>
                <c:pt idx="201">
                  <c:v>6.0552000000000001</c:v>
                </c:pt>
                <c:pt idx="202">
                  <c:v>6.0812999999999997</c:v>
                </c:pt>
                <c:pt idx="203">
                  <c:v>6.1074000000000002</c:v>
                </c:pt>
                <c:pt idx="204">
                  <c:v>6.1334999999999997</c:v>
                </c:pt>
                <c:pt idx="205">
                  <c:v>6.1596000000000002</c:v>
                </c:pt>
                <c:pt idx="206">
                  <c:v>6.1856999999999998</c:v>
                </c:pt>
                <c:pt idx="207">
                  <c:v>6.2118000000000002</c:v>
                </c:pt>
                <c:pt idx="208">
                  <c:v>6.2378999999999998</c:v>
                </c:pt>
                <c:pt idx="209">
                  <c:v>6.2640000000000002</c:v>
                </c:pt>
                <c:pt idx="210">
                  <c:v>6.2900999999999998</c:v>
                </c:pt>
                <c:pt idx="211">
                  <c:v>6.3162000000000003</c:v>
                </c:pt>
                <c:pt idx="212">
                  <c:v>6.3422999999999998</c:v>
                </c:pt>
                <c:pt idx="213">
                  <c:v>6.3684000000000003</c:v>
                </c:pt>
                <c:pt idx="214">
                  <c:v>6.3944999999999999</c:v>
                </c:pt>
                <c:pt idx="215">
                  <c:v>6.4206000000000003</c:v>
                </c:pt>
                <c:pt idx="216">
                  <c:v>6.4466999999999999</c:v>
                </c:pt>
                <c:pt idx="217">
                  <c:v>6.4728000000000003</c:v>
                </c:pt>
                <c:pt idx="218">
                  <c:v>6.4988999999999999</c:v>
                </c:pt>
                <c:pt idx="219">
                  <c:v>6.5250000000000004</c:v>
                </c:pt>
                <c:pt idx="220">
                  <c:v>6.5510999999999999</c:v>
                </c:pt>
                <c:pt idx="221">
                  <c:v>6.5772000000000004</c:v>
                </c:pt>
                <c:pt idx="222">
                  <c:v>6.6032999999999999</c:v>
                </c:pt>
                <c:pt idx="223">
                  <c:v>6.6294000000000004</c:v>
                </c:pt>
                <c:pt idx="224">
                  <c:v>6.6555</c:v>
                </c:pt>
                <c:pt idx="225">
                  <c:v>6.6816000000000004</c:v>
                </c:pt>
                <c:pt idx="226">
                  <c:v>6.7077</c:v>
                </c:pt>
                <c:pt idx="227">
                  <c:v>6.7337999999999996</c:v>
                </c:pt>
                <c:pt idx="228">
                  <c:v>6.7599</c:v>
                </c:pt>
                <c:pt idx="229">
                  <c:v>6.7859999999999996</c:v>
                </c:pt>
                <c:pt idx="230">
                  <c:v>6.8121</c:v>
                </c:pt>
                <c:pt idx="231">
                  <c:v>6.8381999999999996</c:v>
                </c:pt>
                <c:pt idx="232">
                  <c:v>6.8643000000000001</c:v>
                </c:pt>
                <c:pt idx="233">
                  <c:v>6.8903999999999996</c:v>
                </c:pt>
                <c:pt idx="234">
                  <c:v>6.9165000000000001</c:v>
                </c:pt>
                <c:pt idx="235">
                  <c:v>6.9425999999999997</c:v>
                </c:pt>
                <c:pt idx="236">
                  <c:v>6.9687000000000001</c:v>
                </c:pt>
                <c:pt idx="237">
                  <c:v>6.9947999999999997</c:v>
                </c:pt>
                <c:pt idx="238">
                  <c:v>7.0209000000000001</c:v>
                </c:pt>
                <c:pt idx="239">
                  <c:v>7.0469999999999997</c:v>
                </c:pt>
                <c:pt idx="240">
                  <c:v>7.0731000000000002</c:v>
                </c:pt>
                <c:pt idx="241">
                  <c:v>7.0991999999999997</c:v>
                </c:pt>
                <c:pt idx="242">
                  <c:v>7.1253000000000002</c:v>
                </c:pt>
                <c:pt idx="243">
                  <c:v>7.1513999999999998</c:v>
                </c:pt>
                <c:pt idx="244">
                  <c:v>7.1775000000000002</c:v>
                </c:pt>
                <c:pt idx="245">
                  <c:v>7.2035999999999998</c:v>
                </c:pt>
                <c:pt idx="246">
                  <c:v>7.2297000000000002</c:v>
                </c:pt>
                <c:pt idx="247">
                  <c:v>7.2557999999999998</c:v>
                </c:pt>
                <c:pt idx="248">
                  <c:v>7.2819000000000003</c:v>
                </c:pt>
                <c:pt idx="249">
                  <c:v>7.3079999999999998</c:v>
                </c:pt>
                <c:pt idx="250">
                  <c:v>7.3341000000000003</c:v>
                </c:pt>
                <c:pt idx="251">
                  <c:v>7.3601999999999999</c:v>
                </c:pt>
                <c:pt idx="252">
                  <c:v>7.3863000000000003</c:v>
                </c:pt>
                <c:pt idx="253">
                  <c:v>7.4123999999999999</c:v>
                </c:pt>
                <c:pt idx="254">
                  <c:v>7.4385000000000003</c:v>
                </c:pt>
                <c:pt idx="255">
                  <c:v>7.4645999999999999</c:v>
                </c:pt>
                <c:pt idx="256">
                  <c:v>7.4907000000000004</c:v>
                </c:pt>
                <c:pt idx="257">
                  <c:v>7.5167999999999999</c:v>
                </c:pt>
                <c:pt idx="258">
                  <c:v>7.5429000000000004</c:v>
                </c:pt>
                <c:pt idx="259">
                  <c:v>7.569</c:v>
                </c:pt>
                <c:pt idx="260">
                  <c:v>7.5951000000000004</c:v>
                </c:pt>
                <c:pt idx="261">
                  <c:v>7.6212</c:v>
                </c:pt>
                <c:pt idx="262">
                  <c:v>7.6473000000000004</c:v>
                </c:pt>
                <c:pt idx="263">
                  <c:v>7.6734</c:v>
                </c:pt>
                <c:pt idx="264">
                  <c:v>7.6994999999999996</c:v>
                </c:pt>
                <c:pt idx="265">
                  <c:v>7.7256</c:v>
                </c:pt>
                <c:pt idx="266">
                  <c:v>7.7516999999999996</c:v>
                </c:pt>
                <c:pt idx="267">
                  <c:v>7.7778</c:v>
                </c:pt>
                <c:pt idx="268">
                  <c:v>7.8038999999999996</c:v>
                </c:pt>
                <c:pt idx="269">
                  <c:v>7.83</c:v>
                </c:pt>
                <c:pt idx="270">
                  <c:v>7.8560999999999996</c:v>
                </c:pt>
                <c:pt idx="271">
                  <c:v>7.8822000000000001</c:v>
                </c:pt>
                <c:pt idx="272">
                  <c:v>7.9082999999999997</c:v>
                </c:pt>
                <c:pt idx="273">
                  <c:v>7.9344000000000001</c:v>
                </c:pt>
                <c:pt idx="274">
                  <c:v>7.9604999999999997</c:v>
                </c:pt>
                <c:pt idx="275">
                  <c:v>7.9866000000000001</c:v>
                </c:pt>
                <c:pt idx="276">
                  <c:v>8.0127000000000006</c:v>
                </c:pt>
                <c:pt idx="277">
                  <c:v>8.0388000000000002</c:v>
                </c:pt>
                <c:pt idx="278">
                  <c:v>8.0648999999999997</c:v>
                </c:pt>
                <c:pt idx="279">
                  <c:v>8.0909999999999993</c:v>
                </c:pt>
                <c:pt idx="280">
                  <c:v>8.1171000000000006</c:v>
                </c:pt>
                <c:pt idx="281">
                  <c:v>8.1432000000000002</c:v>
                </c:pt>
                <c:pt idx="282">
                  <c:v>8.1692999999999998</c:v>
                </c:pt>
                <c:pt idx="283">
                  <c:v>8.1953999999999994</c:v>
                </c:pt>
                <c:pt idx="284">
                  <c:v>8.2215000000000007</c:v>
                </c:pt>
                <c:pt idx="285">
                  <c:v>8.2476000000000003</c:v>
                </c:pt>
                <c:pt idx="286">
                  <c:v>8.2736999999999998</c:v>
                </c:pt>
                <c:pt idx="287">
                  <c:v>8.2997999999999994</c:v>
                </c:pt>
                <c:pt idx="288">
                  <c:v>8.3259000000000007</c:v>
                </c:pt>
                <c:pt idx="289">
                  <c:v>8.3520000000000003</c:v>
                </c:pt>
                <c:pt idx="290">
                  <c:v>8.3780999999999999</c:v>
                </c:pt>
                <c:pt idx="291">
                  <c:v>8.4041999999999994</c:v>
                </c:pt>
                <c:pt idx="292">
                  <c:v>8.4303000000000008</c:v>
                </c:pt>
                <c:pt idx="293">
                  <c:v>8.4564000000000004</c:v>
                </c:pt>
                <c:pt idx="294">
                  <c:v>8.4824999999999999</c:v>
                </c:pt>
                <c:pt idx="295">
                  <c:v>8.5085999999999995</c:v>
                </c:pt>
                <c:pt idx="296">
                  <c:v>8.5347000000000008</c:v>
                </c:pt>
                <c:pt idx="297">
                  <c:v>8.5608000000000004</c:v>
                </c:pt>
                <c:pt idx="298">
                  <c:v>8.5869</c:v>
                </c:pt>
                <c:pt idx="299">
                  <c:v>8.6129999999999995</c:v>
                </c:pt>
                <c:pt idx="300">
                  <c:v>8.6390999999999991</c:v>
                </c:pt>
                <c:pt idx="301">
                  <c:v>8.6652000000000005</c:v>
                </c:pt>
                <c:pt idx="302">
                  <c:v>8.6913</c:v>
                </c:pt>
                <c:pt idx="303">
                  <c:v>8.7173999999999996</c:v>
                </c:pt>
                <c:pt idx="304">
                  <c:v>8.7434999999999992</c:v>
                </c:pt>
                <c:pt idx="305">
                  <c:v>8.7696000000000005</c:v>
                </c:pt>
                <c:pt idx="306">
                  <c:v>8.7957000000000001</c:v>
                </c:pt>
                <c:pt idx="307">
                  <c:v>8.8217999999999996</c:v>
                </c:pt>
                <c:pt idx="308">
                  <c:v>8.8478999999999992</c:v>
                </c:pt>
                <c:pt idx="309">
                  <c:v>8.8740000000000006</c:v>
                </c:pt>
                <c:pt idx="310">
                  <c:v>8.9001000000000001</c:v>
                </c:pt>
                <c:pt idx="311">
                  <c:v>8.9261999999999997</c:v>
                </c:pt>
                <c:pt idx="312">
                  <c:v>8.9522999999999993</c:v>
                </c:pt>
                <c:pt idx="313">
                  <c:v>8.9784000000000006</c:v>
                </c:pt>
                <c:pt idx="314">
                  <c:v>9.0045000000000002</c:v>
                </c:pt>
                <c:pt idx="315">
                  <c:v>9.0305999999999997</c:v>
                </c:pt>
                <c:pt idx="316">
                  <c:v>9.0566999999999993</c:v>
                </c:pt>
                <c:pt idx="317">
                  <c:v>9.0828000000000007</c:v>
                </c:pt>
                <c:pt idx="318">
                  <c:v>9.1089000000000002</c:v>
                </c:pt>
                <c:pt idx="319">
                  <c:v>9.1349999999999998</c:v>
                </c:pt>
                <c:pt idx="320">
                  <c:v>9.1610999999999994</c:v>
                </c:pt>
                <c:pt idx="321">
                  <c:v>9.1872000000000007</c:v>
                </c:pt>
                <c:pt idx="322">
                  <c:v>9.2133000000000003</c:v>
                </c:pt>
                <c:pt idx="323">
                  <c:v>9.2393999999999998</c:v>
                </c:pt>
                <c:pt idx="324">
                  <c:v>9.2654999999999994</c:v>
                </c:pt>
                <c:pt idx="325">
                  <c:v>9.2916000000000007</c:v>
                </c:pt>
                <c:pt idx="326">
                  <c:v>9.3177000000000003</c:v>
                </c:pt>
                <c:pt idx="327">
                  <c:v>9.3437999999999999</c:v>
                </c:pt>
                <c:pt idx="328">
                  <c:v>9.3698999999999995</c:v>
                </c:pt>
                <c:pt idx="329">
                  <c:v>9.3960000000000008</c:v>
                </c:pt>
                <c:pt idx="330">
                  <c:v>9.4221000000000004</c:v>
                </c:pt>
                <c:pt idx="331">
                  <c:v>9.4481999999999999</c:v>
                </c:pt>
                <c:pt idx="332">
                  <c:v>9.4742999999999995</c:v>
                </c:pt>
                <c:pt idx="333">
                  <c:v>9.5004000000000008</c:v>
                </c:pt>
                <c:pt idx="334">
                  <c:v>9.5265000000000004</c:v>
                </c:pt>
                <c:pt idx="335">
                  <c:v>9.5526</c:v>
                </c:pt>
                <c:pt idx="336">
                  <c:v>9.5786999999999995</c:v>
                </c:pt>
                <c:pt idx="337">
                  <c:v>9.6047999999999991</c:v>
                </c:pt>
                <c:pt idx="338">
                  <c:v>9.6309000000000005</c:v>
                </c:pt>
                <c:pt idx="339">
                  <c:v>9.657</c:v>
                </c:pt>
                <c:pt idx="340">
                  <c:v>9.6830999999999996</c:v>
                </c:pt>
                <c:pt idx="341">
                  <c:v>9.7091999999999992</c:v>
                </c:pt>
                <c:pt idx="342">
                  <c:v>9.7353000000000005</c:v>
                </c:pt>
                <c:pt idx="343">
                  <c:v>9.7614000000000001</c:v>
                </c:pt>
                <c:pt idx="344">
                  <c:v>9.7874999999999996</c:v>
                </c:pt>
                <c:pt idx="345">
                  <c:v>9.8135999999999992</c:v>
                </c:pt>
                <c:pt idx="346">
                  <c:v>9.8397000000000006</c:v>
                </c:pt>
                <c:pt idx="347">
                  <c:v>9.8658000000000001</c:v>
                </c:pt>
                <c:pt idx="348">
                  <c:v>9.8918999999999997</c:v>
                </c:pt>
                <c:pt idx="349">
                  <c:v>9.9179999999999993</c:v>
                </c:pt>
                <c:pt idx="350">
                  <c:v>9.9441000000000006</c:v>
                </c:pt>
                <c:pt idx="351">
                  <c:v>9.9702000000000002</c:v>
                </c:pt>
                <c:pt idx="352">
                  <c:v>9.9962999999999997</c:v>
                </c:pt>
                <c:pt idx="353">
                  <c:v>10.022399999999999</c:v>
                </c:pt>
              </c:numCache>
            </c:numRef>
          </c:cat>
          <c:val>
            <c:numRef>
              <c:f>Лист1!$G$32:$G$385</c:f>
              <c:numCache>
                <c:formatCode>0.00E+00</c:formatCode>
                <c:ptCount val="354"/>
                <c:pt idx="0">
                  <c:v>-0.39440269999999999</c:v>
                </c:pt>
                <c:pt idx="1">
                  <c:v>-0.4084507</c:v>
                </c:pt>
                <c:pt idx="2">
                  <c:v>-0.42140109999999997</c:v>
                </c:pt>
                <c:pt idx="3">
                  <c:v>-0.43319249999999998</c:v>
                </c:pt>
                <c:pt idx="4">
                  <c:v>-0.44378060000000003</c:v>
                </c:pt>
                <c:pt idx="5">
                  <c:v>-0.45313750000000003</c:v>
                </c:pt>
                <c:pt idx="6">
                  <c:v>-0.4612501</c:v>
                </c:pt>
                <c:pt idx="7">
                  <c:v>-0.46811779999999997</c:v>
                </c:pt>
                <c:pt idx="8">
                  <c:v>-0.47374919999999998</c:v>
                </c:pt>
                <c:pt idx="9">
                  <c:v>-0.47815819999999998</c:v>
                </c:pt>
                <c:pt idx="10">
                  <c:v>-0.48136050000000002</c:v>
                </c:pt>
                <c:pt idx="11">
                  <c:v>-0.4833732</c:v>
                </c:pt>
                <c:pt idx="12">
                  <c:v>-0.48337249999999998</c:v>
                </c:pt>
                <c:pt idx="13">
                  <c:v>-0.48336950000000001</c:v>
                </c:pt>
                <c:pt idx="14">
                  <c:v>-0.48336659999999998</c:v>
                </c:pt>
                <c:pt idx="15">
                  <c:v>-0.48336390000000001</c:v>
                </c:pt>
                <c:pt idx="16">
                  <c:v>-0.48336129999999999</c:v>
                </c:pt>
                <c:pt idx="17">
                  <c:v>-0.48335899999999998</c:v>
                </c:pt>
                <c:pt idx="18">
                  <c:v>-0.48335679999999998</c:v>
                </c:pt>
                <c:pt idx="19">
                  <c:v>-0.48335470000000003</c:v>
                </c:pt>
                <c:pt idx="20">
                  <c:v>-0.48335270000000002</c:v>
                </c:pt>
                <c:pt idx="21">
                  <c:v>-0.48335090000000003</c:v>
                </c:pt>
                <c:pt idx="22">
                  <c:v>-0.48334919999999998</c:v>
                </c:pt>
                <c:pt idx="23">
                  <c:v>-0.48334759999999999</c:v>
                </c:pt>
                <c:pt idx="24">
                  <c:v>-0.483346</c:v>
                </c:pt>
                <c:pt idx="25">
                  <c:v>-0.48334460000000001</c:v>
                </c:pt>
                <c:pt idx="26">
                  <c:v>-0.48334319999999997</c:v>
                </c:pt>
                <c:pt idx="27">
                  <c:v>-0.48334199999999999</c:v>
                </c:pt>
                <c:pt idx="28">
                  <c:v>-0.48334070000000001</c:v>
                </c:pt>
                <c:pt idx="29">
                  <c:v>-0.48333959999999998</c:v>
                </c:pt>
                <c:pt idx="30">
                  <c:v>-0.4833385</c:v>
                </c:pt>
                <c:pt idx="31">
                  <c:v>-0.48333749999999998</c:v>
                </c:pt>
                <c:pt idx="32">
                  <c:v>-0.4833365</c:v>
                </c:pt>
                <c:pt idx="33">
                  <c:v>-0.48333559999999998</c:v>
                </c:pt>
                <c:pt idx="34">
                  <c:v>-0.48333470000000001</c:v>
                </c:pt>
                <c:pt idx="35">
                  <c:v>-0.48333389999999998</c:v>
                </c:pt>
                <c:pt idx="36">
                  <c:v>-0.48333310000000002</c:v>
                </c:pt>
                <c:pt idx="37">
                  <c:v>-0.48333229999999999</c:v>
                </c:pt>
                <c:pt idx="38">
                  <c:v>-0.48333159999999997</c:v>
                </c:pt>
                <c:pt idx="39">
                  <c:v>-0.48333090000000001</c:v>
                </c:pt>
                <c:pt idx="40">
                  <c:v>-0.48333029999999999</c:v>
                </c:pt>
                <c:pt idx="41">
                  <c:v>-0.48332969999999997</c:v>
                </c:pt>
                <c:pt idx="42">
                  <c:v>-0.48332910000000001</c:v>
                </c:pt>
                <c:pt idx="43">
                  <c:v>-0.48332849999999999</c:v>
                </c:pt>
                <c:pt idx="44">
                  <c:v>-0.48332799999999998</c:v>
                </c:pt>
                <c:pt idx="45">
                  <c:v>-0.48332750000000002</c:v>
                </c:pt>
                <c:pt idx="46">
                  <c:v>-0.48332700000000001</c:v>
                </c:pt>
                <c:pt idx="47">
                  <c:v>-0.48332649999999999</c:v>
                </c:pt>
                <c:pt idx="48">
                  <c:v>-0.48332609999999998</c:v>
                </c:pt>
                <c:pt idx="49">
                  <c:v>-0.48332560000000002</c:v>
                </c:pt>
                <c:pt idx="50">
                  <c:v>-0.48332520000000001</c:v>
                </c:pt>
                <c:pt idx="51">
                  <c:v>-0.4833248</c:v>
                </c:pt>
                <c:pt idx="52">
                  <c:v>-0.48332449999999999</c:v>
                </c:pt>
                <c:pt idx="53">
                  <c:v>-0.48332409999999998</c:v>
                </c:pt>
                <c:pt idx="54">
                  <c:v>-0.48332380000000003</c:v>
                </c:pt>
                <c:pt idx="55">
                  <c:v>-0.48332340000000001</c:v>
                </c:pt>
                <c:pt idx="56">
                  <c:v>-0.48332310000000001</c:v>
                </c:pt>
                <c:pt idx="57">
                  <c:v>-0.4833228</c:v>
                </c:pt>
                <c:pt idx="58">
                  <c:v>-0.48332249999999999</c:v>
                </c:pt>
                <c:pt idx="59">
                  <c:v>-0.48332229999999998</c:v>
                </c:pt>
                <c:pt idx="60">
                  <c:v>-0.48332199999999997</c:v>
                </c:pt>
                <c:pt idx="61">
                  <c:v>-0.48332180000000002</c:v>
                </c:pt>
                <c:pt idx="62">
                  <c:v>-0.48332150000000001</c:v>
                </c:pt>
                <c:pt idx="63">
                  <c:v>-0.48332130000000001</c:v>
                </c:pt>
                <c:pt idx="64">
                  <c:v>-0.4833211</c:v>
                </c:pt>
                <c:pt idx="65">
                  <c:v>-0.48332079999999999</c:v>
                </c:pt>
                <c:pt idx="66">
                  <c:v>-0.48332059999999999</c:v>
                </c:pt>
                <c:pt idx="67">
                  <c:v>-0.48332039999999998</c:v>
                </c:pt>
                <c:pt idx="68">
                  <c:v>-0.48332019999999998</c:v>
                </c:pt>
                <c:pt idx="69">
                  <c:v>-0.48332009999999997</c:v>
                </c:pt>
                <c:pt idx="70">
                  <c:v>-0.48331990000000002</c:v>
                </c:pt>
                <c:pt idx="71">
                  <c:v>-0.48331970000000002</c:v>
                </c:pt>
                <c:pt idx="72">
                  <c:v>-0.48331960000000002</c:v>
                </c:pt>
                <c:pt idx="73">
                  <c:v>-0.48331940000000001</c:v>
                </c:pt>
                <c:pt idx="74">
                  <c:v>-0.48331930000000001</c:v>
                </c:pt>
                <c:pt idx="75">
                  <c:v>-0.4833191</c:v>
                </c:pt>
                <c:pt idx="76">
                  <c:v>-0.483319</c:v>
                </c:pt>
                <c:pt idx="77">
                  <c:v>-0.4833189</c:v>
                </c:pt>
                <c:pt idx="78">
                  <c:v>-0.48331869999999999</c:v>
                </c:pt>
                <c:pt idx="79">
                  <c:v>-0.48331859999999999</c:v>
                </c:pt>
                <c:pt idx="80">
                  <c:v>-0.48331849999999998</c:v>
                </c:pt>
                <c:pt idx="81">
                  <c:v>-0.48331839999999998</c:v>
                </c:pt>
                <c:pt idx="82">
                  <c:v>-0.48331829999999998</c:v>
                </c:pt>
                <c:pt idx="83">
                  <c:v>-0.48331819999999998</c:v>
                </c:pt>
                <c:pt idx="84">
                  <c:v>-0.48331809999999997</c:v>
                </c:pt>
                <c:pt idx="85">
                  <c:v>-0.48331800000000003</c:v>
                </c:pt>
                <c:pt idx="86">
                  <c:v>-0.48331790000000002</c:v>
                </c:pt>
                <c:pt idx="87">
                  <c:v>-0.48331780000000002</c:v>
                </c:pt>
                <c:pt idx="88">
                  <c:v>-0.48331770000000002</c:v>
                </c:pt>
                <c:pt idx="89">
                  <c:v>-0.48331770000000002</c:v>
                </c:pt>
                <c:pt idx="90">
                  <c:v>-0.48331760000000001</c:v>
                </c:pt>
                <c:pt idx="91">
                  <c:v>-0.48331750000000001</c:v>
                </c:pt>
                <c:pt idx="92">
                  <c:v>-0.48331750000000001</c:v>
                </c:pt>
                <c:pt idx="93">
                  <c:v>-0.48331740000000001</c:v>
                </c:pt>
                <c:pt idx="94">
                  <c:v>-0.48331730000000001</c:v>
                </c:pt>
                <c:pt idx="95">
                  <c:v>-0.48331730000000001</c:v>
                </c:pt>
                <c:pt idx="96">
                  <c:v>-0.4833172</c:v>
                </c:pt>
                <c:pt idx="97">
                  <c:v>-0.4833172</c:v>
                </c:pt>
                <c:pt idx="98">
                  <c:v>-0.4833171</c:v>
                </c:pt>
                <c:pt idx="99">
                  <c:v>-0.4833171</c:v>
                </c:pt>
                <c:pt idx="100">
                  <c:v>-0.4833171</c:v>
                </c:pt>
                <c:pt idx="101">
                  <c:v>-0.483317</c:v>
                </c:pt>
                <c:pt idx="102">
                  <c:v>-0.483317</c:v>
                </c:pt>
                <c:pt idx="103">
                  <c:v>-0.483317</c:v>
                </c:pt>
                <c:pt idx="104">
                  <c:v>-0.48331689999999999</c:v>
                </c:pt>
                <c:pt idx="105">
                  <c:v>-0.48331689999999999</c:v>
                </c:pt>
                <c:pt idx="106">
                  <c:v>-0.48331689999999999</c:v>
                </c:pt>
                <c:pt idx="107">
                  <c:v>-0.48331689999999999</c:v>
                </c:pt>
                <c:pt idx="108">
                  <c:v>-0.48331679999999999</c:v>
                </c:pt>
                <c:pt idx="109">
                  <c:v>-0.48331679999999999</c:v>
                </c:pt>
                <c:pt idx="110">
                  <c:v>-0.48331679999999999</c:v>
                </c:pt>
                <c:pt idx="111">
                  <c:v>-0.48331679999999999</c:v>
                </c:pt>
                <c:pt idx="112">
                  <c:v>-0.48331679999999999</c:v>
                </c:pt>
                <c:pt idx="113">
                  <c:v>-0.48331679999999999</c:v>
                </c:pt>
                <c:pt idx="114">
                  <c:v>-0.48331679999999999</c:v>
                </c:pt>
                <c:pt idx="115">
                  <c:v>-0.48331679999999999</c:v>
                </c:pt>
                <c:pt idx="116">
                  <c:v>-0.48331679999999999</c:v>
                </c:pt>
                <c:pt idx="117">
                  <c:v>-0.48331679999999999</c:v>
                </c:pt>
                <c:pt idx="118">
                  <c:v>-0.48331679999999999</c:v>
                </c:pt>
                <c:pt idx="119">
                  <c:v>-0.48331679999999999</c:v>
                </c:pt>
                <c:pt idx="120">
                  <c:v>-0.48331679999999999</c:v>
                </c:pt>
                <c:pt idx="121">
                  <c:v>-0.48331679999999999</c:v>
                </c:pt>
                <c:pt idx="122">
                  <c:v>-0.48331679999999999</c:v>
                </c:pt>
                <c:pt idx="123">
                  <c:v>-0.48331679999999999</c:v>
                </c:pt>
                <c:pt idx="124">
                  <c:v>-0.48331689999999999</c:v>
                </c:pt>
                <c:pt idx="125">
                  <c:v>-0.48331689999999999</c:v>
                </c:pt>
                <c:pt idx="126">
                  <c:v>-0.48331689999999999</c:v>
                </c:pt>
                <c:pt idx="127">
                  <c:v>-0.48331689999999999</c:v>
                </c:pt>
                <c:pt idx="128">
                  <c:v>-0.48331689999999999</c:v>
                </c:pt>
                <c:pt idx="129">
                  <c:v>-0.483317</c:v>
                </c:pt>
                <c:pt idx="130">
                  <c:v>-0.483317</c:v>
                </c:pt>
                <c:pt idx="131">
                  <c:v>-0.483317</c:v>
                </c:pt>
                <c:pt idx="132">
                  <c:v>-0.4833171</c:v>
                </c:pt>
                <c:pt idx="133">
                  <c:v>-0.4833171</c:v>
                </c:pt>
                <c:pt idx="134">
                  <c:v>-0.4833172</c:v>
                </c:pt>
                <c:pt idx="135">
                  <c:v>-0.4833172</c:v>
                </c:pt>
                <c:pt idx="136">
                  <c:v>-0.4833172</c:v>
                </c:pt>
                <c:pt idx="137">
                  <c:v>-0.48331730000000001</c:v>
                </c:pt>
                <c:pt idx="138">
                  <c:v>-0.48331730000000001</c:v>
                </c:pt>
                <c:pt idx="139">
                  <c:v>-0.48331740000000001</c:v>
                </c:pt>
                <c:pt idx="140">
                  <c:v>-0.48331740000000001</c:v>
                </c:pt>
                <c:pt idx="141">
                  <c:v>-0.48331750000000001</c:v>
                </c:pt>
                <c:pt idx="142">
                  <c:v>-0.48331750000000001</c:v>
                </c:pt>
                <c:pt idx="143">
                  <c:v>-0.48331760000000001</c:v>
                </c:pt>
                <c:pt idx="144">
                  <c:v>-0.48331760000000001</c:v>
                </c:pt>
                <c:pt idx="145">
                  <c:v>-0.48331770000000002</c:v>
                </c:pt>
                <c:pt idx="146">
                  <c:v>-0.48331780000000002</c:v>
                </c:pt>
                <c:pt idx="147">
                  <c:v>-0.48331780000000002</c:v>
                </c:pt>
                <c:pt idx="148">
                  <c:v>-0.48331790000000002</c:v>
                </c:pt>
                <c:pt idx="149">
                  <c:v>-0.48331800000000003</c:v>
                </c:pt>
                <c:pt idx="150">
                  <c:v>-0.48331800000000003</c:v>
                </c:pt>
                <c:pt idx="151">
                  <c:v>-0.48331809999999997</c:v>
                </c:pt>
                <c:pt idx="152">
                  <c:v>-0.48331819999999998</c:v>
                </c:pt>
                <c:pt idx="153">
                  <c:v>-0.48331829999999998</c:v>
                </c:pt>
                <c:pt idx="154">
                  <c:v>-0.48331829999999998</c:v>
                </c:pt>
                <c:pt idx="155">
                  <c:v>-0.48331839999999998</c:v>
                </c:pt>
                <c:pt idx="156">
                  <c:v>-0.48331849999999998</c:v>
                </c:pt>
                <c:pt idx="157">
                  <c:v>-0.48331859999999999</c:v>
                </c:pt>
                <c:pt idx="158">
                  <c:v>-0.48331869999999999</c:v>
                </c:pt>
                <c:pt idx="159">
                  <c:v>-0.48331869999999999</c:v>
                </c:pt>
                <c:pt idx="160">
                  <c:v>-0.48331879999999999</c:v>
                </c:pt>
                <c:pt idx="161">
                  <c:v>-0.4833189</c:v>
                </c:pt>
                <c:pt idx="162">
                  <c:v>-0.483319</c:v>
                </c:pt>
                <c:pt idx="163">
                  <c:v>-0.4833191</c:v>
                </c:pt>
                <c:pt idx="164">
                  <c:v>-0.4833192</c:v>
                </c:pt>
                <c:pt idx="165">
                  <c:v>-0.48331930000000001</c:v>
                </c:pt>
                <c:pt idx="166">
                  <c:v>-0.48331940000000001</c:v>
                </c:pt>
                <c:pt idx="167">
                  <c:v>-0.48331950000000001</c:v>
                </c:pt>
                <c:pt idx="168">
                  <c:v>-0.48331960000000002</c:v>
                </c:pt>
                <c:pt idx="169">
                  <c:v>-0.48331970000000002</c:v>
                </c:pt>
                <c:pt idx="170">
                  <c:v>-0.48331980000000002</c:v>
                </c:pt>
                <c:pt idx="171">
                  <c:v>-0.48331990000000002</c:v>
                </c:pt>
                <c:pt idx="172">
                  <c:v>-0.48332000000000003</c:v>
                </c:pt>
                <c:pt idx="173">
                  <c:v>-0.48332009999999997</c:v>
                </c:pt>
                <c:pt idx="174">
                  <c:v>-0.48332019999999998</c:v>
                </c:pt>
                <c:pt idx="175">
                  <c:v>-0.48332039999999998</c:v>
                </c:pt>
                <c:pt idx="176">
                  <c:v>-0.48332049999999999</c:v>
                </c:pt>
                <c:pt idx="177">
                  <c:v>-0.48332059999999999</c:v>
                </c:pt>
                <c:pt idx="178">
                  <c:v>-0.48332069999999999</c:v>
                </c:pt>
                <c:pt idx="179">
                  <c:v>-0.48332079999999999</c:v>
                </c:pt>
                <c:pt idx="180">
                  <c:v>-0.483321</c:v>
                </c:pt>
                <c:pt idx="181">
                  <c:v>-0.4833211</c:v>
                </c:pt>
                <c:pt idx="182">
                  <c:v>-0.48332120000000001</c:v>
                </c:pt>
                <c:pt idx="183">
                  <c:v>-0.48332130000000001</c:v>
                </c:pt>
                <c:pt idx="184">
                  <c:v>-0.48332150000000001</c:v>
                </c:pt>
                <c:pt idx="185">
                  <c:v>-0.48332160000000002</c:v>
                </c:pt>
                <c:pt idx="186">
                  <c:v>-0.48332170000000002</c:v>
                </c:pt>
                <c:pt idx="187">
                  <c:v>-0.48332190000000003</c:v>
                </c:pt>
                <c:pt idx="188">
                  <c:v>-0.48332199999999997</c:v>
                </c:pt>
                <c:pt idx="189">
                  <c:v>-0.48332209999999998</c:v>
                </c:pt>
                <c:pt idx="190">
                  <c:v>-0.48332229999999998</c:v>
                </c:pt>
                <c:pt idx="191">
                  <c:v>-0.48332239999999999</c:v>
                </c:pt>
                <c:pt idx="192">
                  <c:v>-0.48332249999999999</c:v>
                </c:pt>
                <c:pt idx="193">
                  <c:v>-0.48332269999999999</c:v>
                </c:pt>
                <c:pt idx="194">
                  <c:v>-0.4833228</c:v>
                </c:pt>
                <c:pt idx="195">
                  <c:v>-0.483323</c:v>
                </c:pt>
                <c:pt idx="196">
                  <c:v>-0.48332310000000001</c:v>
                </c:pt>
                <c:pt idx="197">
                  <c:v>-0.48332330000000001</c:v>
                </c:pt>
                <c:pt idx="198">
                  <c:v>-0.48332340000000001</c:v>
                </c:pt>
                <c:pt idx="199">
                  <c:v>-0.48332360000000002</c:v>
                </c:pt>
                <c:pt idx="200">
                  <c:v>-0.48332370000000002</c:v>
                </c:pt>
                <c:pt idx="201">
                  <c:v>-0.48332389999999997</c:v>
                </c:pt>
                <c:pt idx="202">
                  <c:v>-0.48332399999999998</c:v>
                </c:pt>
                <c:pt idx="203">
                  <c:v>-0.48332419999999998</c:v>
                </c:pt>
                <c:pt idx="204">
                  <c:v>-0.48332439999999999</c:v>
                </c:pt>
                <c:pt idx="205">
                  <c:v>-0.48332449999999999</c:v>
                </c:pt>
                <c:pt idx="206">
                  <c:v>-0.4833247</c:v>
                </c:pt>
                <c:pt idx="207">
                  <c:v>-0.4833248</c:v>
                </c:pt>
                <c:pt idx="208">
                  <c:v>-0.483325</c:v>
                </c:pt>
                <c:pt idx="209">
                  <c:v>-0.48332520000000001</c:v>
                </c:pt>
                <c:pt idx="210">
                  <c:v>-0.48332530000000001</c:v>
                </c:pt>
                <c:pt idx="211">
                  <c:v>-0.48332550000000002</c:v>
                </c:pt>
                <c:pt idx="212">
                  <c:v>-0.48332570000000002</c:v>
                </c:pt>
                <c:pt idx="213">
                  <c:v>-0.48332580000000003</c:v>
                </c:pt>
                <c:pt idx="214">
                  <c:v>-0.48332599999999998</c:v>
                </c:pt>
                <c:pt idx="215">
                  <c:v>-0.48332619999999998</c:v>
                </c:pt>
                <c:pt idx="216">
                  <c:v>-0.48332629999999999</c:v>
                </c:pt>
                <c:pt idx="217">
                  <c:v>-0.48332649999999999</c:v>
                </c:pt>
                <c:pt idx="218">
                  <c:v>-0.4833267</c:v>
                </c:pt>
                <c:pt idx="219">
                  <c:v>-0.4833269</c:v>
                </c:pt>
                <c:pt idx="220">
                  <c:v>-0.48332710000000001</c:v>
                </c:pt>
                <c:pt idx="221">
                  <c:v>-0.48332720000000001</c:v>
                </c:pt>
                <c:pt idx="222">
                  <c:v>-0.48332740000000002</c:v>
                </c:pt>
                <c:pt idx="223">
                  <c:v>-0.48332760000000002</c:v>
                </c:pt>
                <c:pt idx="224">
                  <c:v>-0.48332779999999997</c:v>
                </c:pt>
                <c:pt idx="225">
                  <c:v>-0.48332799999999998</c:v>
                </c:pt>
                <c:pt idx="226">
                  <c:v>-0.48332809999999998</c:v>
                </c:pt>
                <c:pt idx="227">
                  <c:v>-0.48332829999999999</c:v>
                </c:pt>
                <c:pt idx="228">
                  <c:v>-0.48332849999999999</c:v>
                </c:pt>
                <c:pt idx="229">
                  <c:v>-0.4833287</c:v>
                </c:pt>
                <c:pt idx="230">
                  <c:v>-0.48332890000000001</c:v>
                </c:pt>
                <c:pt idx="231">
                  <c:v>-0.48332910000000001</c:v>
                </c:pt>
                <c:pt idx="232">
                  <c:v>-0.48332930000000002</c:v>
                </c:pt>
                <c:pt idx="233">
                  <c:v>-0.48332950000000002</c:v>
                </c:pt>
                <c:pt idx="234">
                  <c:v>-0.48332969999999997</c:v>
                </c:pt>
                <c:pt idx="235">
                  <c:v>-0.48332989999999998</c:v>
                </c:pt>
                <c:pt idx="236">
                  <c:v>-0.48333009999999998</c:v>
                </c:pt>
                <c:pt idx="237">
                  <c:v>-0.48333029999999999</c:v>
                </c:pt>
                <c:pt idx="238">
                  <c:v>-0.4833305</c:v>
                </c:pt>
                <c:pt idx="239">
                  <c:v>-0.4833307</c:v>
                </c:pt>
                <c:pt idx="240">
                  <c:v>-0.4833308</c:v>
                </c:pt>
                <c:pt idx="241">
                  <c:v>-0.48333100000000001</c:v>
                </c:pt>
                <c:pt idx="242">
                  <c:v>-0.48333130000000002</c:v>
                </c:pt>
                <c:pt idx="243">
                  <c:v>-0.48333150000000002</c:v>
                </c:pt>
                <c:pt idx="244">
                  <c:v>-0.48333169999999998</c:v>
                </c:pt>
                <c:pt idx="245">
                  <c:v>-0.48333189999999998</c:v>
                </c:pt>
                <c:pt idx="246">
                  <c:v>-0.48333209999999999</c:v>
                </c:pt>
                <c:pt idx="247">
                  <c:v>-0.48333229999999999</c:v>
                </c:pt>
                <c:pt idx="248">
                  <c:v>-0.4833325</c:v>
                </c:pt>
                <c:pt idx="249">
                  <c:v>-0.4833327</c:v>
                </c:pt>
                <c:pt idx="250">
                  <c:v>-0.48333290000000001</c:v>
                </c:pt>
                <c:pt idx="251">
                  <c:v>-0.48333310000000002</c:v>
                </c:pt>
                <c:pt idx="252">
                  <c:v>-0.48333330000000002</c:v>
                </c:pt>
                <c:pt idx="253">
                  <c:v>-0.48333350000000003</c:v>
                </c:pt>
                <c:pt idx="254">
                  <c:v>-0.48333369999999998</c:v>
                </c:pt>
                <c:pt idx="255">
                  <c:v>-0.48333389999999998</c:v>
                </c:pt>
                <c:pt idx="256">
                  <c:v>-0.48333409999999999</c:v>
                </c:pt>
                <c:pt idx="257">
                  <c:v>-0.4833344</c:v>
                </c:pt>
                <c:pt idx="258">
                  <c:v>-0.4833346</c:v>
                </c:pt>
                <c:pt idx="259">
                  <c:v>-0.48333480000000001</c:v>
                </c:pt>
                <c:pt idx="260">
                  <c:v>-0.48333500000000001</c:v>
                </c:pt>
                <c:pt idx="261">
                  <c:v>-0.48333520000000002</c:v>
                </c:pt>
                <c:pt idx="262">
                  <c:v>-0.48333540000000003</c:v>
                </c:pt>
                <c:pt idx="263">
                  <c:v>-0.48333569999999998</c:v>
                </c:pt>
                <c:pt idx="264">
                  <c:v>-0.48333589999999998</c:v>
                </c:pt>
                <c:pt idx="265">
                  <c:v>-0.48333609999999999</c:v>
                </c:pt>
                <c:pt idx="266">
                  <c:v>-0.4833363</c:v>
                </c:pt>
                <c:pt idx="267">
                  <c:v>-0.4833365</c:v>
                </c:pt>
                <c:pt idx="268">
                  <c:v>-0.48333670000000001</c:v>
                </c:pt>
                <c:pt idx="269">
                  <c:v>-0.48333700000000002</c:v>
                </c:pt>
                <c:pt idx="270">
                  <c:v>-0.48333720000000002</c:v>
                </c:pt>
                <c:pt idx="271">
                  <c:v>-0.48333739999999997</c:v>
                </c:pt>
                <c:pt idx="272">
                  <c:v>-0.48333759999999998</c:v>
                </c:pt>
                <c:pt idx="273">
                  <c:v>-0.48333789999999999</c:v>
                </c:pt>
                <c:pt idx="274">
                  <c:v>-0.48333809999999999</c:v>
                </c:pt>
                <c:pt idx="275">
                  <c:v>-0.4833383</c:v>
                </c:pt>
                <c:pt idx="276">
                  <c:v>-0.4833385</c:v>
                </c:pt>
                <c:pt idx="277">
                  <c:v>-0.48333870000000001</c:v>
                </c:pt>
                <c:pt idx="278">
                  <c:v>-0.48333900000000002</c:v>
                </c:pt>
                <c:pt idx="279">
                  <c:v>-0.48333920000000002</c:v>
                </c:pt>
                <c:pt idx="280">
                  <c:v>-0.48333939999999997</c:v>
                </c:pt>
                <c:pt idx="281">
                  <c:v>-0.48333969999999998</c:v>
                </c:pt>
                <c:pt idx="282">
                  <c:v>-0.48333989999999999</c:v>
                </c:pt>
                <c:pt idx="283">
                  <c:v>-0.48334009999999999</c:v>
                </c:pt>
                <c:pt idx="284">
                  <c:v>-0.4833403</c:v>
                </c:pt>
                <c:pt idx="285">
                  <c:v>-0.48334060000000001</c:v>
                </c:pt>
                <c:pt idx="286">
                  <c:v>-0.48334080000000001</c:v>
                </c:pt>
                <c:pt idx="287">
                  <c:v>-0.48334100000000002</c:v>
                </c:pt>
                <c:pt idx="288">
                  <c:v>-0.48334129999999997</c:v>
                </c:pt>
                <c:pt idx="289">
                  <c:v>-0.48334149999999998</c:v>
                </c:pt>
                <c:pt idx="290">
                  <c:v>-0.48334169999999999</c:v>
                </c:pt>
                <c:pt idx="291">
                  <c:v>-0.48334189999999999</c:v>
                </c:pt>
                <c:pt idx="292">
                  <c:v>-0.4833422</c:v>
                </c:pt>
                <c:pt idx="293">
                  <c:v>-0.48334240000000001</c:v>
                </c:pt>
                <c:pt idx="294">
                  <c:v>-0.48334260000000001</c:v>
                </c:pt>
                <c:pt idx="295">
                  <c:v>-0.48334290000000002</c:v>
                </c:pt>
                <c:pt idx="296">
                  <c:v>-0.48334310000000003</c:v>
                </c:pt>
                <c:pt idx="297">
                  <c:v>-0.48334329999999998</c:v>
                </c:pt>
                <c:pt idx="298">
                  <c:v>-0.48334359999999998</c:v>
                </c:pt>
                <c:pt idx="299">
                  <c:v>-0.48334379999999999</c:v>
                </c:pt>
                <c:pt idx="300">
                  <c:v>-0.483344</c:v>
                </c:pt>
                <c:pt idx="301">
                  <c:v>-0.4833443</c:v>
                </c:pt>
                <c:pt idx="302">
                  <c:v>-0.48334450000000001</c:v>
                </c:pt>
                <c:pt idx="303">
                  <c:v>-0.48334470000000002</c:v>
                </c:pt>
                <c:pt idx="304">
                  <c:v>-0.48334500000000002</c:v>
                </c:pt>
                <c:pt idx="305">
                  <c:v>-0.48334519999999997</c:v>
                </c:pt>
                <c:pt idx="306">
                  <c:v>-0.48334549999999998</c:v>
                </c:pt>
                <c:pt idx="307">
                  <c:v>-0.48334569999999999</c:v>
                </c:pt>
                <c:pt idx="308">
                  <c:v>-0.48334589999999999</c:v>
                </c:pt>
                <c:pt idx="309">
                  <c:v>-0.4833462</c:v>
                </c:pt>
                <c:pt idx="310">
                  <c:v>-0.48334640000000001</c:v>
                </c:pt>
                <c:pt idx="311">
                  <c:v>-0.48334660000000002</c:v>
                </c:pt>
                <c:pt idx="312">
                  <c:v>-0.48334690000000002</c:v>
                </c:pt>
                <c:pt idx="313">
                  <c:v>-0.48334709999999997</c:v>
                </c:pt>
                <c:pt idx="314">
                  <c:v>-0.48334729999999998</c:v>
                </c:pt>
                <c:pt idx="315">
                  <c:v>-0.48334759999999999</c:v>
                </c:pt>
                <c:pt idx="316">
                  <c:v>-0.48334779999999999</c:v>
                </c:pt>
                <c:pt idx="317">
                  <c:v>-0.4833481</c:v>
                </c:pt>
                <c:pt idx="318">
                  <c:v>-0.48334830000000001</c:v>
                </c:pt>
                <c:pt idx="319">
                  <c:v>-0.48334850000000001</c:v>
                </c:pt>
                <c:pt idx="320">
                  <c:v>-0.48334880000000002</c:v>
                </c:pt>
                <c:pt idx="321">
                  <c:v>-0.48334899999999997</c:v>
                </c:pt>
                <c:pt idx="322">
                  <c:v>-0.48334919999999998</c:v>
                </c:pt>
                <c:pt idx="323">
                  <c:v>-0.48334949999999999</c:v>
                </c:pt>
                <c:pt idx="324">
                  <c:v>-0.48334969999999999</c:v>
                </c:pt>
                <c:pt idx="325">
                  <c:v>-0.48335</c:v>
                </c:pt>
                <c:pt idx="326">
                  <c:v>-0.48335020000000001</c:v>
                </c:pt>
                <c:pt idx="327">
                  <c:v>-0.48335040000000001</c:v>
                </c:pt>
                <c:pt idx="328">
                  <c:v>-0.48335070000000002</c:v>
                </c:pt>
                <c:pt idx="329">
                  <c:v>-0.48335090000000003</c:v>
                </c:pt>
                <c:pt idx="330">
                  <c:v>-0.48335119999999998</c:v>
                </c:pt>
                <c:pt idx="331">
                  <c:v>-0.48335139999999999</c:v>
                </c:pt>
                <c:pt idx="332">
                  <c:v>-0.48335159999999999</c:v>
                </c:pt>
                <c:pt idx="333">
                  <c:v>-0.4833519</c:v>
                </c:pt>
                <c:pt idx="334">
                  <c:v>-0.48335210000000001</c:v>
                </c:pt>
                <c:pt idx="335">
                  <c:v>-0.48335240000000002</c:v>
                </c:pt>
                <c:pt idx="336">
                  <c:v>-0.48335260000000002</c:v>
                </c:pt>
                <c:pt idx="337">
                  <c:v>-0.48335280000000003</c:v>
                </c:pt>
                <c:pt idx="338">
                  <c:v>-0.48335309999999998</c:v>
                </c:pt>
                <c:pt idx="339">
                  <c:v>-0.48335329999999999</c:v>
                </c:pt>
                <c:pt idx="340">
                  <c:v>-0.48335359999999999</c:v>
                </c:pt>
                <c:pt idx="341">
                  <c:v>-0.4833538</c:v>
                </c:pt>
                <c:pt idx="342">
                  <c:v>-0.48335400000000001</c:v>
                </c:pt>
                <c:pt idx="343">
                  <c:v>-0.48335430000000001</c:v>
                </c:pt>
                <c:pt idx="344">
                  <c:v>-0.48335450000000002</c:v>
                </c:pt>
                <c:pt idx="345">
                  <c:v>-0.48335479999999997</c:v>
                </c:pt>
                <c:pt idx="346">
                  <c:v>-0.48335499999999998</c:v>
                </c:pt>
                <c:pt idx="347">
                  <c:v>-0.48335519999999998</c:v>
                </c:pt>
                <c:pt idx="348">
                  <c:v>-0.48335549999999999</c:v>
                </c:pt>
                <c:pt idx="349">
                  <c:v>-0.4833557</c:v>
                </c:pt>
                <c:pt idx="350">
                  <c:v>-0.48335600000000001</c:v>
                </c:pt>
                <c:pt idx="351">
                  <c:v>-0.48335620000000001</c:v>
                </c:pt>
                <c:pt idx="352">
                  <c:v>-0.48335640000000002</c:v>
                </c:pt>
                <c:pt idx="353">
                  <c:v>-0.48335669999999997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RO(IK4) 200_1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Лист1!$A$32:$A$385</c:f>
              <c:numCache>
                <c:formatCode>General</c:formatCode>
                <c:ptCount val="354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  <c:pt idx="101">
                  <c:v>3.4451999999999998</c:v>
                </c:pt>
                <c:pt idx="102">
                  <c:v>3.4712999999999998</c:v>
                </c:pt>
                <c:pt idx="103">
                  <c:v>3.4973999999999998</c:v>
                </c:pt>
                <c:pt idx="104">
                  <c:v>3.5234999999999999</c:v>
                </c:pt>
                <c:pt idx="105">
                  <c:v>3.5495999999999999</c:v>
                </c:pt>
                <c:pt idx="106">
                  <c:v>3.5756999999999999</c:v>
                </c:pt>
                <c:pt idx="107">
                  <c:v>3.6017999999999999</c:v>
                </c:pt>
                <c:pt idx="108">
                  <c:v>3.6278999999999999</c:v>
                </c:pt>
                <c:pt idx="109">
                  <c:v>3.6539999999999999</c:v>
                </c:pt>
                <c:pt idx="110">
                  <c:v>3.6800999999999999</c:v>
                </c:pt>
                <c:pt idx="111">
                  <c:v>3.7061999999999999</c:v>
                </c:pt>
                <c:pt idx="112">
                  <c:v>3.7323</c:v>
                </c:pt>
                <c:pt idx="113">
                  <c:v>3.7584</c:v>
                </c:pt>
                <c:pt idx="114">
                  <c:v>3.7845</c:v>
                </c:pt>
                <c:pt idx="115">
                  <c:v>3.8106</c:v>
                </c:pt>
                <c:pt idx="116">
                  <c:v>3.8367</c:v>
                </c:pt>
                <c:pt idx="117">
                  <c:v>3.8628</c:v>
                </c:pt>
                <c:pt idx="118">
                  <c:v>3.8889</c:v>
                </c:pt>
                <c:pt idx="119">
                  <c:v>3.915</c:v>
                </c:pt>
                <c:pt idx="120">
                  <c:v>3.9411</c:v>
                </c:pt>
                <c:pt idx="121">
                  <c:v>3.9672000000000001</c:v>
                </c:pt>
                <c:pt idx="122">
                  <c:v>3.9933000000000001</c:v>
                </c:pt>
                <c:pt idx="123">
                  <c:v>4.0194000000000001</c:v>
                </c:pt>
                <c:pt idx="124">
                  <c:v>4.0454999999999997</c:v>
                </c:pt>
                <c:pt idx="125">
                  <c:v>4.0716000000000001</c:v>
                </c:pt>
                <c:pt idx="126">
                  <c:v>4.0976999999999997</c:v>
                </c:pt>
                <c:pt idx="127">
                  <c:v>4.1238000000000001</c:v>
                </c:pt>
                <c:pt idx="128">
                  <c:v>4.1498999999999997</c:v>
                </c:pt>
                <c:pt idx="129">
                  <c:v>4.1760000000000002</c:v>
                </c:pt>
                <c:pt idx="130">
                  <c:v>4.2020999999999997</c:v>
                </c:pt>
                <c:pt idx="131">
                  <c:v>4.2282000000000002</c:v>
                </c:pt>
                <c:pt idx="132">
                  <c:v>4.2542999999999997</c:v>
                </c:pt>
                <c:pt idx="133">
                  <c:v>4.2804000000000002</c:v>
                </c:pt>
                <c:pt idx="134">
                  <c:v>4.3064999999999998</c:v>
                </c:pt>
                <c:pt idx="135">
                  <c:v>4.3326000000000002</c:v>
                </c:pt>
                <c:pt idx="136">
                  <c:v>4.3586999999999998</c:v>
                </c:pt>
                <c:pt idx="137">
                  <c:v>4.3848000000000003</c:v>
                </c:pt>
                <c:pt idx="138">
                  <c:v>4.4108999999999998</c:v>
                </c:pt>
                <c:pt idx="139">
                  <c:v>4.4370000000000003</c:v>
                </c:pt>
                <c:pt idx="140">
                  <c:v>4.4630999999999998</c:v>
                </c:pt>
                <c:pt idx="141">
                  <c:v>4.4892000000000003</c:v>
                </c:pt>
                <c:pt idx="142">
                  <c:v>4.5152999999999999</c:v>
                </c:pt>
                <c:pt idx="143">
                  <c:v>4.5414000000000003</c:v>
                </c:pt>
                <c:pt idx="144">
                  <c:v>4.5674999999999999</c:v>
                </c:pt>
                <c:pt idx="145">
                  <c:v>4.5936000000000003</c:v>
                </c:pt>
                <c:pt idx="146">
                  <c:v>4.6196999999999999</c:v>
                </c:pt>
                <c:pt idx="147">
                  <c:v>4.6458000000000004</c:v>
                </c:pt>
                <c:pt idx="148">
                  <c:v>4.6718999999999999</c:v>
                </c:pt>
                <c:pt idx="149">
                  <c:v>4.6980000000000004</c:v>
                </c:pt>
                <c:pt idx="150">
                  <c:v>4.7241</c:v>
                </c:pt>
                <c:pt idx="151">
                  <c:v>4.7502000000000004</c:v>
                </c:pt>
                <c:pt idx="152">
                  <c:v>4.7763</c:v>
                </c:pt>
                <c:pt idx="153">
                  <c:v>4.8023999999999996</c:v>
                </c:pt>
                <c:pt idx="154">
                  <c:v>4.8285</c:v>
                </c:pt>
                <c:pt idx="155">
                  <c:v>4.8545999999999996</c:v>
                </c:pt>
                <c:pt idx="156">
                  <c:v>4.8807</c:v>
                </c:pt>
                <c:pt idx="157">
                  <c:v>4.9067999999999996</c:v>
                </c:pt>
                <c:pt idx="158">
                  <c:v>4.9329000000000001</c:v>
                </c:pt>
                <c:pt idx="159">
                  <c:v>4.9589999999999996</c:v>
                </c:pt>
                <c:pt idx="160">
                  <c:v>4.9851000000000001</c:v>
                </c:pt>
                <c:pt idx="161">
                  <c:v>5.0111999999999997</c:v>
                </c:pt>
                <c:pt idx="162">
                  <c:v>5.0373000000000001</c:v>
                </c:pt>
                <c:pt idx="163">
                  <c:v>5.0633999999999997</c:v>
                </c:pt>
                <c:pt idx="164">
                  <c:v>5.0895000000000001</c:v>
                </c:pt>
                <c:pt idx="165">
                  <c:v>5.1155999999999997</c:v>
                </c:pt>
                <c:pt idx="166">
                  <c:v>5.1417000000000002</c:v>
                </c:pt>
                <c:pt idx="167">
                  <c:v>5.1677999999999997</c:v>
                </c:pt>
                <c:pt idx="168">
                  <c:v>5.1939000000000002</c:v>
                </c:pt>
                <c:pt idx="169">
                  <c:v>5.22</c:v>
                </c:pt>
                <c:pt idx="170">
                  <c:v>5.2461000000000002</c:v>
                </c:pt>
                <c:pt idx="171">
                  <c:v>5.2721999999999998</c:v>
                </c:pt>
                <c:pt idx="172">
                  <c:v>5.2983000000000002</c:v>
                </c:pt>
                <c:pt idx="173">
                  <c:v>5.3243999999999998</c:v>
                </c:pt>
                <c:pt idx="174">
                  <c:v>5.3505000000000003</c:v>
                </c:pt>
                <c:pt idx="175">
                  <c:v>5.3765999999999998</c:v>
                </c:pt>
                <c:pt idx="176">
                  <c:v>5.4027000000000003</c:v>
                </c:pt>
                <c:pt idx="177">
                  <c:v>5.4287999999999998</c:v>
                </c:pt>
                <c:pt idx="178">
                  <c:v>5.4549000000000003</c:v>
                </c:pt>
                <c:pt idx="179">
                  <c:v>5.4809999999999999</c:v>
                </c:pt>
                <c:pt idx="180">
                  <c:v>5.5071000000000003</c:v>
                </c:pt>
                <c:pt idx="181">
                  <c:v>5.5331999999999999</c:v>
                </c:pt>
                <c:pt idx="182">
                  <c:v>5.5593000000000004</c:v>
                </c:pt>
                <c:pt idx="183">
                  <c:v>5.5853999999999999</c:v>
                </c:pt>
                <c:pt idx="184">
                  <c:v>5.6115000000000004</c:v>
                </c:pt>
                <c:pt idx="185">
                  <c:v>5.6375999999999999</c:v>
                </c:pt>
                <c:pt idx="186">
                  <c:v>5.6637000000000004</c:v>
                </c:pt>
                <c:pt idx="187">
                  <c:v>5.6898</c:v>
                </c:pt>
                <c:pt idx="188">
                  <c:v>5.7159000000000004</c:v>
                </c:pt>
                <c:pt idx="189">
                  <c:v>5.742</c:v>
                </c:pt>
                <c:pt idx="190">
                  <c:v>5.7680999999999996</c:v>
                </c:pt>
                <c:pt idx="191">
                  <c:v>5.7942</c:v>
                </c:pt>
                <c:pt idx="192">
                  <c:v>5.8202999999999996</c:v>
                </c:pt>
                <c:pt idx="193">
                  <c:v>5.8464</c:v>
                </c:pt>
                <c:pt idx="194">
                  <c:v>5.8724999999999996</c:v>
                </c:pt>
                <c:pt idx="195">
                  <c:v>5.8986000000000001</c:v>
                </c:pt>
                <c:pt idx="196">
                  <c:v>5.9246999999999996</c:v>
                </c:pt>
                <c:pt idx="197">
                  <c:v>5.9508000000000001</c:v>
                </c:pt>
                <c:pt idx="198">
                  <c:v>5.9768999999999997</c:v>
                </c:pt>
                <c:pt idx="199">
                  <c:v>6.0030000000000001</c:v>
                </c:pt>
                <c:pt idx="200">
                  <c:v>6.0290999999999997</c:v>
                </c:pt>
                <c:pt idx="201">
                  <c:v>6.0552000000000001</c:v>
                </c:pt>
                <c:pt idx="202">
                  <c:v>6.0812999999999997</c:v>
                </c:pt>
                <c:pt idx="203">
                  <c:v>6.1074000000000002</c:v>
                </c:pt>
                <c:pt idx="204">
                  <c:v>6.1334999999999997</c:v>
                </c:pt>
                <c:pt idx="205">
                  <c:v>6.1596000000000002</c:v>
                </c:pt>
                <c:pt idx="206">
                  <c:v>6.1856999999999998</c:v>
                </c:pt>
                <c:pt idx="207">
                  <c:v>6.2118000000000002</c:v>
                </c:pt>
                <c:pt idx="208">
                  <c:v>6.2378999999999998</c:v>
                </c:pt>
                <c:pt idx="209">
                  <c:v>6.2640000000000002</c:v>
                </c:pt>
                <c:pt idx="210">
                  <c:v>6.2900999999999998</c:v>
                </c:pt>
                <c:pt idx="211">
                  <c:v>6.3162000000000003</c:v>
                </c:pt>
                <c:pt idx="212">
                  <c:v>6.3422999999999998</c:v>
                </c:pt>
                <c:pt idx="213">
                  <c:v>6.3684000000000003</c:v>
                </c:pt>
                <c:pt idx="214">
                  <c:v>6.3944999999999999</c:v>
                </c:pt>
                <c:pt idx="215">
                  <c:v>6.4206000000000003</c:v>
                </c:pt>
                <c:pt idx="216">
                  <c:v>6.4466999999999999</c:v>
                </c:pt>
                <c:pt idx="217">
                  <c:v>6.4728000000000003</c:v>
                </c:pt>
                <c:pt idx="218">
                  <c:v>6.4988999999999999</c:v>
                </c:pt>
                <c:pt idx="219">
                  <c:v>6.5250000000000004</c:v>
                </c:pt>
                <c:pt idx="220">
                  <c:v>6.5510999999999999</c:v>
                </c:pt>
                <c:pt idx="221">
                  <c:v>6.5772000000000004</c:v>
                </c:pt>
                <c:pt idx="222">
                  <c:v>6.6032999999999999</c:v>
                </c:pt>
                <c:pt idx="223">
                  <c:v>6.6294000000000004</c:v>
                </c:pt>
                <c:pt idx="224">
                  <c:v>6.6555</c:v>
                </c:pt>
                <c:pt idx="225">
                  <c:v>6.6816000000000004</c:v>
                </c:pt>
                <c:pt idx="226">
                  <c:v>6.7077</c:v>
                </c:pt>
                <c:pt idx="227">
                  <c:v>6.7337999999999996</c:v>
                </c:pt>
                <c:pt idx="228">
                  <c:v>6.7599</c:v>
                </c:pt>
                <c:pt idx="229">
                  <c:v>6.7859999999999996</c:v>
                </c:pt>
                <c:pt idx="230">
                  <c:v>6.8121</c:v>
                </c:pt>
                <c:pt idx="231">
                  <c:v>6.8381999999999996</c:v>
                </c:pt>
                <c:pt idx="232">
                  <c:v>6.8643000000000001</c:v>
                </c:pt>
                <c:pt idx="233">
                  <c:v>6.8903999999999996</c:v>
                </c:pt>
                <c:pt idx="234">
                  <c:v>6.9165000000000001</c:v>
                </c:pt>
                <c:pt idx="235">
                  <c:v>6.9425999999999997</c:v>
                </c:pt>
                <c:pt idx="236">
                  <c:v>6.9687000000000001</c:v>
                </c:pt>
                <c:pt idx="237">
                  <c:v>6.9947999999999997</c:v>
                </c:pt>
                <c:pt idx="238">
                  <c:v>7.0209000000000001</c:v>
                </c:pt>
                <c:pt idx="239">
                  <c:v>7.0469999999999997</c:v>
                </c:pt>
                <c:pt idx="240">
                  <c:v>7.0731000000000002</c:v>
                </c:pt>
                <c:pt idx="241">
                  <c:v>7.0991999999999997</c:v>
                </c:pt>
                <c:pt idx="242">
                  <c:v>7.1253000000000002</c:v>
                </c:pt>
                <c:pt idx="243">
                  <c:v>7.1513999999999998</c:v>
                </c:pt>
                <c:pt idx="244">
                  <c:v>7.1775000000000002</c:v>
                </c:pt>
                <c:pt idx="245">
                  <c:v>7.2035999999999998</c:v>
                </c:pt>
                <c:pt idx="246">
                  <c:v>7.2297000000000002</c:v>
                </c:pt>
                <c:pt idx="247">
                  <c:v>7.2557999999999998</c:v>
                </c:pt>
                <c:pt idx="248">
                  <c:v>7.2819000000000003</c:v>
                </c:pt>
                <c:pt idx="249">
                  <c:v>7.3079999999999998</c:v>
                </c:pt>
                <c:pt idx="250">
                  <c:v>7.3341000000000003</c:v>
                </c:pt>
                <c:pt idx="251">
                  <c:v>7.3601999999999999</c:v>
                </c:pt>
                <c:pt idx="252">
                  <c:v>7.3863000000000003</c:v>
                </c:pt>
                <c:pt idx="253">
                  <c:v>7.4123999999999999</c:v>
                </c:pt>
                <c:pt idx="254">
                  <c:v>7.4385000000000003</c:v>
                </c:pt>
                <c:pt idx="255">
                  <c:v>7.4645999999999999</c:v>
                </c:pt>
                <c:pt idx="256">
                  <c:v>7.4907000000000004</c:v>
                </c:pt>
                <c:pt idx="257">
                  <c:v>7.5167999999999999</c:v>
                </c:pt>
                <c:pt idx="258">
                  <c:v>7.5429000000000004</c:v>
                </c:pt>
                <c:pt idx="259">
                  <c:v>7.569</c:v>
                </c:pt>
                <c:pt idx="260">
                  <c:v>7.5951000000000004</c:v>
                </c:pt>
                <c:pt idx="261">
                  <c:v>7.6212</c:v>
                </c:pt>
                <c:pt idx="262">
                  <c:v>7.6473000000000004</c:v>
                </c:pt>
                <c:pt idx="263">
                  <c:v>7.6734</c:v>
                </c:pt>
                <c:pt idx="264">
                  <c:v>7.6994999999999996</c:v>
                </c:pt>
                <c:pt idx="265">
                  <c:v>7.7256</c:v>
                </c:pt>
                <c:pt idx="266">
                  <c:v>7.7516999999999996</c:v>
                </c:pt>
                <c:pt idx="267">
                  <c:v>7.7778</c:v>
                </c:pt>
                <c:pt idx="268">
                  <c:v>7.8038999999999996</c:v>
                </c:pt>
                <c:pt idx="269">
                  <c:v>7.83</c:v>
                </c:pt>
                <c:pt idx="270">
                  <c:v>7.8560999999999996</c:v>
                </c:pt>
                <c:pt idx="271">
                  <c:v>7.8822000000000001</c:v>
                </c:pt>
                <c:pt idx="272">
                  <c:v>7.9082999999999997</c:v>
                </c:pt>
                <c:pt idx="273">
                  <c:v>7.9344000000000001</c:v>
                </c:pt>
                <c:pt idx="274">
                  <c:v>7.9604999999999997</c:v>
                </c:pt>
                <c:pt idx="275">
                  <c:v>7.9866000000000001</c:v>
                </c:pt>
                <c:pt idx="276">
                  <c:v>8.0127000000000006</c:v>
                </c:pt>
                <c:pt idx="277">
                  <c:v>8.0388000000000002</c:v>
                </c:pt>
                <c:pt idx="278">
                  <c:v>8.0648999999999997</c:v>
                </c:pt>
                <c:pt idx="279">
                  <c:v>8.0909999999999993</c:v>
                </c:pt>
                <c:pt idx="280">
                  <c:v>8.1171000000000006</c:v>
                </c:pt>
                <c:pt idx="281">
                  <c:v>8.1432000000000002</c:v>
                </c:pt>
                <c:pt idx="282">
                  <c:v>8.1692999999999998</c:v>
                </c:pt>
                <c:pt idx="283">
                  <c:v>8.1953999999999994</c:v>
                </c:pt>
                <c:pt idx="284">
                  <c:v>8.2215000000000007</c:v>
                </c:pt>
                <c:pt idx="285">
                  <c:v>8.2476000000000003</c:v>
                </c:pt>
                <c:pt idx="286">
                  <c:v>8.2736999999999998</c:v>
                </c:pt>
                <c:pt idx="287">
                  <c:v>8.2997999999999994</c:v>
                </c:pt>
                <c:pt idx="288">
                  <c:v>8.3259000000000007</c:v>
                </c:pt>
                <c:pt idx="289">
                  <c:v>8.3520000000000003</c:v>
                </c:pt>
                <c:pt idx="290">
                  <c:v>8.3780999999999999</c:v>
                </c:pt>
                <c:pt idx="291">
                  <c:v>8.4041999999999994</c:v>
                </c:pt>
                <c:pt idx="292">
                  <c:v>8.4303000000000008</c:v>
                </c:pt>
                <c:pt idx="293">
                  <c:v>8.4564000000000004</c:v>
                </c:pt>
                <c:pt idx="294">
                  <c:v>8.4824999999999999</c:v>
                </c:pt>
                <c:pt idx="295">
                  <c:v>8.5085999999999995</c:v>
                </c:pt>
                <c:pt idx="296">
                  <c:v>8.5347000000000008</c:v>
                </c:pt>
                <c:pt idx="297">
                  <c:v>8.5608000000000004</c:v>
                </c:pt>
                <c:pt idx="298">
                  <c:v>8.5869</c:v>
                </c:pt>
                <c:pt idx="299">
                  <c:v>8.6129999999999995</c:v>
                </c:pt>
                <c:pt idx="300">
                  <c:v>8.6390999999999991</c:v>
                </c:pt>
                <c:pt idx="301">
                  <c:v>8.6652000000000005</c:v>
                </c:pt>
                <c:pt idx="302">
                  <c:v>8.6913</c:v>
                </c:pt>
                <c:pt idx="303">
                  <c:v>8.7173999999999996</c:v>
                </c:pt>
                <c:pt idx="304">
                  <c:v>8.7434999999999992</c:v>
                </c:pt>
                <c:pt idx="305">
                  <c:v>8.7696000000000005</c:v>
                </c:pt>
                <c:pt idx="306">
                  <c:v>8.7957000000000001</c:v>
                </c:pt>
                <c:pt idx="307">
                  <c:v>8.8217999999999996</c:v>
                </c:pt>
                <c:pt idx="308">
                  <c:v>8.8478999999999992</c:v>
                </c:pt>
                <c:pt idx="309">
                  <c:v>8.8740000000000006</c:v>
                </c:pt>
                <c:pt idx="310">
                  <c:v>8.9001000000000001</c:v>
                </c:pt>
                <c:pt idx="311">
                  <c:v>8.9261999999999997</c:v>
                </c:pt>
                <c:pt idx="312">
                  <c:v>8.9522999999999993</c:v>
                </c:pt>
                <c:pt idx="313">
                  <c:v>8.9784000000000006</c:v>
                </c:pt>
                <c:pt idx="314">
                  <c:v>9.0045000000000002</c:v>
                </c:pt>
                <c:pt idx="315">
                  <c:v>9.0305999999999997</c:v>
                </c:pt>
                <c:pt idx="316">
                  <c:v>9.0566999999999993</c:v>
                </c:pt>
                <c:pt idx="317">
                  <c:v>9.0828000000000007</c:v>
                </c:pt>
                <c:pt idx="318">
                  <c:v>9.1089000000000002</c:v>
                </c:pt>
                <c:pt idx="319">
                  <c:v>9.1349999999999998</c:v>
                </c:pt>
                <c:pt idx="320">
                  <c:v>9.1610999999999994</c:v>
                </c:pt>
                <c:pt idx="321">
                  <c:v>9.1872000000000007</c:v>
                </c:pt>
                <c:pt idx="322">
                  <c:v>9.2133000000000003</c:v>
                </c:pt>
                <c:pt idx="323">
                  <c:v>9.2393999999999998</c:v>
                </c:pt>
                <c:pt idx="324">
                  <c:v>9.2654999999999994</c:v>
                </c:pt>
                <c:pt idx="325">
                  <c:v>9.2916000000000007</c:v>
                </c:pt>
                <c:pt idx="326">
                  <c:v>9.3177000000000003</c:v>
                </c:pt>
                <c:pt idx="327">
                  <c:v>9.3437999999999999</c:v>
                </c:pt>
                <c:pt idx="328">
                  <c:v>9.3698999999999995</c:v>
                </c:pt>
                <c:pt idx="329">
                  <c:v>9.3960000000000008</c:v>
                </c:pt>
                <c:pt idx="330">
                  <c:v>9.4221000000000004</c:v>
                </c:pt>
                <c:pt idx="331">
                  <c:v>9.4481999999999999</c:v>
                </c:pt>
                <c:pt idx="332">
                  <c:v>9.4742999999999995</c:v>
                </c:pt>
                <c:pt idx="333">
                  <c:v>9.5004000000000008</c:v>
                </c:pt>
                <c:pt idx="334">
                  <c:v>9.5265000000000004</c:v>
                </c:pt>
                <c:pt idx="335">
                  <c:v>9.5526</c:v>
                </c:pt>
                <c:pt idx="336">
                  <c:v>9.5786999999999995</c:v>
                </c:pt>
                <c:pt idx="337">
                  <c:v>9.6047999999999991</c:v>
                </c:pt>
                <c:pt idx="338">
                  <c:v>9.6309000000000005</c:v>
                </c:pt>
                <c:pt idx="339">
                  <c:v>9.657</c:v>
                </c:pt>
                <c:pt idx="340">
                  <c:v>9.6830999999999996</c:v>
                </c:pt>
                <c:pt idx="341">
                  <c:v>9.7091999999999992</c:v>
                </c:pt>
                <c:pt idx="342">
                  <c:v>9.7353000000000005</c:v>
                </c:pt>
                <c:pt idx="343">
                  <c:v>9.7614000000000001</c:v>
                </c:pt>
                <c:pt idx="344">
                  <c:v>9.7874999999999996</c:v>
                </c:pt>
                <c:pt idx="345">
                  <c:v>9.8135999999999992</c:v>
                </c:pt>
                <c:pt idx="346">
                  <c:v>9.8397000000000006</c:v>
                </c:pt>
                <c:pt idx="347">
                  <c:v>9.8658000000000001</c:v>
                </c:pt>
                <c:pt idx="348">
                  <c:v>9.8918999999999997</c:v>
                </c:pt>
                <c:pt idx="349">
                  <c:v>9.9179999999999993</c:v>
                </c:pt>
                <c:pt idx="350">
                  <c:v>9.9441000000000006</c:v>
                </c:pt>
                <c:pt idx="351">
                  <c:v>9.9702000000000002</c:v>
                </c:pt>
                <c:pt idx="352">
                  <c:v>9.9962999999999997</c:v>
                </c:pt>
                <c:pt idx="353">
                  <c:v>10.022399999999999</c:v>
                </c:pt>
              </c:numCache>
            </c:numRef>
          </c:cat>
          <c:val>
            <c:numRef>
              <c:f>Лист1!$H$32:$H$385</c:f>
              <c:numCache>
                <c:formatCode>General</c:formatCode>
                <c:ptCount val="354"/>
                <c:pt idx="0">
                  <c:v>-0.39398</c:v>
                </c:pt>
                <c:pt idx="1">
                  <c:v>-0.40776000000000001</c:v>
                </c:pt>
                <c:pt idx="2">
                  <c:v>-0.42044999999999999</c:v>
                </c:pt>
                <c:pt idx="3">
                  <c:v>-0.43198999999999999</c:v>
                </c:pt>
                <c:pt idx="4">
                  <c:v>-0.44234000000000001</c:v>
                </c:pt>
                <c:pt idx="5">
                  <c:v>-0.45146999999999998</c:v>
                </c:pt>
                <c:pt idx="6">
                  <c:v>-0.45938000000000001</c:v>
                </c:pt>
                <c:pt idx="7">
                  <c:v>-0.46606999999999998</c:v>
                </c:pt>
                <c:pt idx="8">
                  <c:v>-0.47153</c:v>
                </c:pt>
                <c:pt idx="9">
                  <c:v>-0.4758</c:v>
                </c:pt>
                <c:pt idx="10">
                  <c:v>-0.47887000000000002</c:v>
                </c:pt>
                <c:pt idx="11">
                  <c:v>-0.48076999999999998</c:v>
                </c:pt>
                <c:pt idx="12">
                  <c:v>-0.48081000000000002</c:v>
                </c:pt>
                <c:pt idx="13">
                  <c:v>-0.48083999999999999</c:v>
                </c:pt>
                <c:pt idx="14">
                  <c:v>-0.48086000000000001</c:v>
                </c:pt>
                <c:pt idx="15">
                  <c:v>-0.48088999999999998</c:v>
                </c:pt>
                <c:pt idx="16">
                  <c:v>-0.48092000000000001</c:v>
                </c:pt>
                <c:pt idx="17">
                  <c:v>-0.48094999999999999</c:v>
                </c:pt>
                <c:pt idx="18">
                  <c:v>-0.48097000000000001</c:v>
                </c:pt>
                <c:pt idx="19">
                  <c:v>-0.48099999999999998</c:v>
                </c:pt>
                <c:pt idx="20">
                  <c:v>-0.48102</c:v>
                </c:pt>
                <c:pt idx="21">
                  <c:v>-0.48104999999999998</c:v>
                </c:pt>
                <c:pt idx="22">
                  <c:v>-0.48107</c:v>
                </c:pt>
                <c:pt idx="23">
                  <c:v>-0.48109000000000002</c:v>
                </c:pt>
                <c:pt idx="24">
                  <c:v>-0.48110999999999998</c:v>
                </c:pt>
                <c:pt idx="25">
                  <c:v>-0.48113</c:v>
                </c:pt>
                <c:pt idx="26">
                  <c:v>-0.48115999999999998</c:v>
                </c:pt>
                <c:pt idx="27">
                  <c:v>-0.48118</c:v>
                </c:pt>
                <c:pt idx="28">
                  <c:v>-0.48120000000000002</c:v>
                </c:pt>
                <c:pt idx="29">
                  <c:v>-0.48121999999999998</c:v>
                </c:pt>
                <c:pt idx="30">
                  <c:v>-0.48124</c:v>
                </c:pt>
                <c:pt idx="31">
                  <c:v>-0.48126000000000002</c:v>
                </c:pt>
                <c:pt idx="32">
                  <c:v>-0.48126999999999998</c:v>
                </c:pt>
                <c:pt idx="33">
                  <c:v>-0.48129</c:v>
                </c:pt>
                <c:pt idx="34">
                  <c:v>-0.48131000000000002</c:v>
                </c:pt>
                <c:pt idx="35">
                  <c:v>-0.48132999999999998</c:v>
                </c:pt>
                <c:pt idx="36">
                  <c:v>-0.48135</c:v>
                </c:pt>
                <c:pt idx="37">
                  <c:v>-0.48136000000000001</c:v>
                </c:pt>
                <c:pt idx="38">
                  <c:v>-0.48137999999999997</c:v>
                </c:pt>
                <c:pt idx="39">
                  <c:v>-0.48139999999999999</c:v>
                </c:pt>
                <c:pt idx="40">
                  <c:v>-0.48141</c:v>
                </c:pt>
                <c:pt idx="41">
                  <c:v>-0.48143000000000002</c:v>
                </c:pt>
                <c:pt idx="42">
                  <c:v>-0.48143999999999998</c:v>
                </c:pt>
                <c:pt idx="43">
                  <c:v>-0.48146</c:v>
                </c:pt>
                <c:pt idx="44">
                  <c:v>-0.48148000000000002</c:v>
                </c:pt>
                <c:pt idx="45">
                  <c:v>-0.48148999999999997</c:v>
                </c:pt>
                <c:pt idx="46">
                  <c:v>-0.48149999999999998</c:v>
                </c:pt>
                <c:pt idx="47">
                  <c:v>-0.48152</c:v>
                </c:pt>
                <c:pt idx="48">
                  <c:v>-0.48153000000000001</c:v>
                </c:pt>
                <c:pt idx="49">
                  <c:v>-0.48154999999999998</c:v>
                </c:pt>
                <c:pt idx="50">
                  <c:v>-0.48155999999999999</c:v>
                </c:pt>
                <c:pt idx="51">
                  <c:v>-0.48157</c:v>
                </c:pt>
                <c:pt idx="52">
                  <c:v>-0.48159000000000002</c:v>
                </c:pt>
                <c:pt idx="53">
                  <c:v>-0.48159999999999997</c:v>
                </c:pt>
                <c:pt idx="54">
                  <c:v>-0.48160999999999998</c:v>
                </c:pt>
                <c:pt idx="55">
                  <c:v>-0.48163</c:v>
                </c:pt>
                <c:pt idx="56">
                  <c:v>-0.48164000000000001</c:v>
                </c:pt>
                <c:pt idx="57">
                  <c:v>-0.48165000000000002</c:v>
                </c:pt>
                <c:pt idx="58">
                  <c:v>-0.48165999999999998</c:v>
                </c:pt>
                <c:pt idx="59">
                  <c:v>-0.48168</c:v>
                </c:pt>
                <c:pt idx="60">
                  <c:v>-0.48169000000000001</c:v>
                </c:pt>
                <c:pt idx="61">
                  <c:v>-0.48170000000000002</c:v>
                </c:pt>
                <c:pt idx="62">
                  <c:v>-0.48171000000000003</c:v>
                </c:pt>
                <c:pt idx="63">
                  <c:v>-0.48171999999999998</c:v>
                </c:pt>
                <c:pt idx="64">
                  <c:v>-0.48174</c:v>
                </c:pt>
                <c:pt idx="65">
                  <c:v>-0.48175000000000001</c:v>
                </c:pt>
                <c:pt idx="66">
                  <c:v>-0.48176000000000002</c:v>
                </c:pt>
                <c:pt idx="67">
                  <c:v>-0.48176999999999998</c:v>
                </c:pt>
                <c:pt idx="68">
                  <c:v>-0.48177999999999999</c:v>
                </c:pt>
                <c:pt idx="69">
                  <c:v>-0.48179</c:v>
                </c:pt>
                <c:pt idx="70">
                  <c:v>-0.48180000000000001</c:v>
                </c:pt>
                <c:pt idx="71">
                  <c:v>-0.48181000000000002</c:v>
                </c:pt>
                <c:pt idx="72">
                  <c:v>-0.48182000000000003</c:v>
                </c:pt>
                <c:pt idx="73">
                  <c:v>-0.48182999999999998</c:v>
                </c:pt>
                <c:pt idx="74">
                  <c:v>-0.48183999999999999</c:v>
                </c:pt>
                <c:pt idx="75">
                  <c:v>-0.48185</c:v>
                </c:pt>
                <c:pt idx="76">
                  <c:v>-0.48186000000000001</c:v>
                </c:pt>
                <c:pt idx="77">
                  <c:v>-0.48187000000000002</c:v>
                </c:pt>
                <c:pt idx="78">
                  <c:v>-0.48187999999999998</c:v>
                </c:pt>
                <c:pt idx="79">
                  <c:v>-0.48188999999999999</c:v>
                </c:pt>
                <c:pt idx="80">
                  <c:v>-0.4819</c:v>
                </c:pt>
                <c:pt idx="81">
                  <c:v>-0.48191000000000001</c:v>
                </c:pt>
                <c:pt idx="82">
                  <c:v>-0.48192000000000002</c:v>
                </c:pt>
                <c:pt idx="83">
                  <c:v>-0.48193000000000003</c:v>
                </c:pt>
                <c:pt idx="84">
                  <c:v>-0.48193999999999998</c:v>
                </c:pt>
                <c:pt idx="85">
                  <c:v>-0.48194999999999999</c:v>
                </c:pt>
                <c:pt idx="86">
                  <c:v>-0.48194999999999999</c:v>
                </c:pt>
                <c:pt idx="87">
                  <c:v>-0.48196</c:v>
                </c:pt>
                <c:pt idx="88">
                  <c:v>-0.48197000000000001</c:v>
                </c:pt>
                <c:pt idx="89">
                  <c:v>-0.48198000000000002</c:v>
                </c:pt>
                <c:pt idx="90">
                  <c:v>-0.48198999999999997</c:v>
                </c:pt>
                <c:pt idx="91">
                  <c:v>-0.48199999999999998</c:v>
                </c:pt>
                <c:pt idx="92">
                  <c:v>-0.48200999999999999</c:v>
                </c:pt>
                <c:pt idx="93">
                  <c:v>-0.48200999999999999</c:v>
                </c:pt>
                <c:pt idx="94">
                  <c:v>-0.48202</c:v>
                </c:pt>
                <c:pt idx="95">
                  <c:v>-0.48203000000000001</c:v>
                </c:pt>
                <c:pt idx="96">
                  <c:v>-0.48204000000000002</c:v>
                </c:pt>
                <c:pt idx="97">
                  <c:v>-0.48204999999999998</c:v>
                </c:pt>
                <c:pt idx="98">
                  <c:v>-0.48204999999999998</c:v>
                </c:pt>
                <c:pt idx="99">
                  <c:v>-0.48205999999999999</c:v>
                </c:pt>
                <c:pt idx="100">
                  <c:v>-0.48207</c:v>
                </c:pt>
                <c:pt idx="101">
                  <c:v>-0.48208000000000001</c:v>
                </c:pt>
                <c:pt idx="102">
                  <c:v>-0.48209000000000002</c:v>
                </c:pt>
                <c:pt idx="103">
                  <c:v>-0.48209000000000002</c:v>
                </c:pt>
                <c:pt idx="104">
                  <c:v>-0.48209999999999997</c:v>
                </c:pt>
                <c:pt idx="105">
                  <c:v>-0.48210999999999998</c:v>
                </c:pt>
                <c:pt idx="106">
                  <c:v>-0.48211999999999999</c:v>
                </c:pt>
                <c:pt idx="107">
                  <c:v>-0.48211999999999999</c:v>
                </c:pt>
                <c:pt idx="108">
                  <c:v>-0.48213</c:v>
                </c:pt>
                <c:pt idx="109">
                  <c:v>-0.48214000000000001</c:v>
                </c:pt>
                <c:pt idx="110">
                  <c:v>-0.48214000000000001</c:v>
                </c:pt>
                <c:pt idx="111">
                  <c:v>-0.48215000000000002</c:v>
                </c:pt>
                <c:pt idx="112">
                  <c:v>-0.48215999999999998</c:v>
                </c:pt>
                <c:pt idx="113">
                  <c:v>-0.48215999999999998</c:v>
                </c:pt>
                <c:pt idx="114">
                  <c:v>-0.48216999999999999</c:v>
                </c:pt>
                <c:pt idx="115">
                  <c:v>-0.48218</c:v>
                </c:pt>
                <c:pt idx="116">
                  <c:v>-0.48219000000000001</c:v>
                </c:pt>
                <c:pt idx="117">
                  <c:v>-0.48219000000000001</c:v>
                </c:pt>
                <c:pt idx="118">
                  <c:v>-0.48220000000000002</c:v>
                </c:pt>
                <c:pt idx="119">
                  <c:v>-0.48221000000000003</c:v>
                </c:pt>
                <c:pt idx="120">
                  <c:v>-0.48221000000000003</c:v>
                </c:pt>
                <c:pt idx="121">
                  <c:v>-0.48221999999999998</c:v>
                </c:pt>
                <c:pt idx="122">
                  <c:v>-0.48221999999999998</c:v>
                </c:pt>
                <c:pt idx="123">
                  <c:v>-0.48222999999999999</c:v>
                </c:pt>
                <c:pt idx="124">
                  <c:v>-0.48224</c:v>
                </c:pt>
                <c:pt idx="125">
                  <c:v>-0.48224</c:v>
                </c:pt>
                <c:pt idx="126">
                  <c:v>-0.48225000000000001</c:v>
                </c:pt>
                <c:pt idx="127">
                  <c:v>-0.48226000000000002</c:v>
                </c:pt>
                <c:pt idx="128">
                  <c:v>-0.48226000000000002</c:v>
                </c:pt>
                <c:pt idx="129">
                  <c:v>-0.48226999999999998</c:v>
                </c:pt>
                <c:pt idx="130">
                  <c:v>-0.48226999999999998</c:v>
                </c:pt>
                <c:pt idx="131">
                  <c:v>-0.48227999999999999</c:v>
                </c:pt>
                <c:pt idx="132">
                  <c:v>-0.48229</c:v>
                </c:pt>
                <c:pt idx="133">
                  <c:v>-0.48229</c:v>
                </c:pt>
                <c:pt idx="134">
                  <c:v>-0.48230000000000001</c:v>
                </c:pt>
                <c:pt idx="135">
                  <c:v>-0.48230000000000001</c:v>
                </c:pt>
                <c:pt idx="136">
                  <c:v>-0.48231000000000002</c:v>
                </c:pt>
                <c:pt idx="137">
                  <c:v>-0.48231000000000002</c:v>
                </c:pt>
                <c:pt idx="138">
                  <c:v>-0.48232000000000003</c:v>
                </c:pt>
                <c:pt idx="139">
                  <c:v>-0.48232999999999998</c:v>
                </c:pt>
                <c:pt idx="140">
                  <c:v>-0.48232999999999998</c:v>
                </c:pt>
                <c:pt idx="141">
                  <c:v>-0.48233999999999999</c:v>
                </c:pt>
                <c:pt idx="142">
                  <c:v>-0.48233999999999999</c:v>
                </c:pt>
                <c:pt idx="143">
                  <c:v>-0.48235</c:v>
                </c:pt>
                <c:pt idx="144">
                  <c:v>-0.48235</c:v>
                </c:pt>
                <c:pt idx="145">
                  <c:v>-0.48236000000000001</c:v>
                </c:pt>
                <c:pt idx="146">
                  <c:v>-0.48236000000000001</c:v>
                </c:pt>
                <c:pt idx="147">
                  <c:v>-0.48237000000000002</c:v>
                </c:pt>
                <c:pt idx="148">
                  <c:v>-0.48237000000000002</c:v>
                </c:pt>
                <c:pt idx="149">
                  <c:v>-0.48237999999999998</c:v>
                </c:pt>
                <c:pt idx="150">
                  <c:v>-0.48238999999999999</c:v>
                </c:pt>
                <c:pt idx="151">
                  <c:v>-0.48238999999999999</c:v>
                </c:pt>
                <c:pt idx="152">
                  <c:v>-0.4824</c:v>
                </c:pt>
                <c:pt idx="153">
                  <c:v>-0.4824</c:v>
                </c:pt>
                <c:pt idx="154">
                  <c:v>-0.48241000000000001</c:v>
                </c:pt>
                <c:pt idx="155">
                  <c:v>-0.48241000000000001</c:v>
                </c:pt>
                <c:pt idx="156">
                  <c:v>-0.48242000000000002</c:v>
                </c:pt>
                <c:pt idx="157">
                  <c:v>-0.48242000000000002</c:v>
                </c:pt>
                <c:pt idx="158">
                  <c:v>-0.48243000000000003</c:v>
                </c:pt>
                <c:pt idx="159">
                  <c:v>-0.48243000000000003</c:v>
                </c:pt>
                <c:pt idx="160">
                  <c:v>-0.48243000000000003</c:v>
                </c:pt>
                <c:pt idx="161">
                  <c:v>-0.48243999999999998</c:v>
                </c:pt>
                <c:pt idx="162">
                  <c:v>-0.48243999999999998</c:v>
                </c:pt>
                <c:pt idx="163">
                  <c:v>-0.48244999999999999</c:v>
                </c:pt>
                <c:pt idx="164">
                  <c:v>-0.48244999999999999</c:v>
                </c:pt>
                <c:pt idx="165">
                  <c:v>-0.48246</c:v>
                </c:pt>
                <c:pt idx="166">
                  <c:v>-0.48246</c:v>
                </c:pt>
                <c:pt idx="167">
                  <c:v>-0.48247000000000001</c:v>
                </c:pt>
                <c:pt idx="168">
                  <c:v>-0.48247000000000001</c:v>
                </c:pt>
                <c:pt idx="169">
                  <c:v>-0.48248000000000002</c:v>
                </c:pt>
                <c:pt idx="170">
                  <c:v>-0.48248000000000002</c:v>
                </c:pt>
                <c:pt idx="171">
                  <c:v>-0.48248999999999997</c:v>
                </c:pt>
                <c:pt idx="172">
                  <c:v>-0.48248999999999997</c:v>
                </c:pt>
                <c:pt idx="173">
                  <c:v>-0.48248999999999997</c:v>
                </c:pt>
                <c:pt idx="174">
                  <c:v>-0.48249999999999998</c:v>
                </c:pt>
                <c:pt idx="175">
                  <c:v>-0.48249999999999998</c:v>
                </c:pt>
                <c:pt idx="176">
                  <c:v>-0.48250999999999999</c:v>
                </c:pt>
                <c:pt idx="177">
                  <c:v>-0.48250999999999999</c:v>
                </c:pt>
                <c:pt idx="178">
                  <c:v>-0.48252</c:v>
                </c:pt>
                <c:pt idx="179">
                  <c:v>-0.48252</c:v>
                </c:pt>
                <c:pt idx="180">
                  <c:v>-0.48252</c:v>
                </c:pt>
                <c:pt idx="181">
                  <c:v>-0.48253000000000001</c:v>
                </c:pt>
                <c:pt idx="182">
                  <c:v>-0.48253000000000001</c:v>
                </c:pt>
                <c:pt idx="183">
                  <c:v>-0.48254000000000002</c:v>
                </c:pt>
                <c:pt idx="184">
                  <c:v>-0.48254000000000002</c:v>
                </c:pt>
                <c:pt idx="185">
                  <c:v>-0.48254999999999998</c:v>
                </c:pt>
                <c:pt idx="186">
                  <c:v>-0.48254999999999998</c:v>
                </c:pt>
                <c:pt idx="187">
                  <c:v>-0.48254999999999998</c:v>
                </c:pt>
                <c:pt idx="188">
                  <c:v>-0.48255999999999999</c:v>
                </c:pt>
                <c:pt idx="189">
                  <c:v>-0.48255999999999999</c:v>
                </c:pt>
                <c:pt idx="190">
                  <c:v>-0.48257</c:v>
                </c:pt>
                <c:pt idx="191">
                  <c:v>-0.48257</c:v>
                </c:pt>
                <c:pt idx="192">
                  <c:v>-0.48257</c:v>
                </c:pt>
                <c:pt idx="193">
                  <c:v>-0.48258000000000001</c:v>
                </c:pt>
                <c:pt idx="194">
                  <c:v>-0.48258000000000001</c:v>
                </c:pt>
                <c:pt idx="195">
                  <c:v>-0.48258000000000001</c:v>
                </c:pt>
                <c:pt idx="196">
                  <c:v>-0.48259000000000002</c:v>
                </c:pt>
                <c:pt idx="197">
                  <c:v>-0.48259000000000002</c:v>
                </c:pt>
                <c:pt idx="198">
                  <c:v>-0.48259999999999997</c:v>
                </c:pt>
                <c:pt idx="199">
                  <c:v>-0.48259999999999997</c:v>
                </c:pt>
                <c:pt idx="200">
                  <c:v>-0.48259999999999997</c:v>
                </c:pt>
                <c:pt idx="201">
                  <c:v>-0.48260999999999998</c:v>
                </c:pt>
                <c:pt idx="202">
                  <c:v>-0.48260999999999998</c:v>
                </c:pt>
                <c:pt idx="203">
                  <c:v>-0.48260999999999998</c:v>
                </c:pt>
                <c:pt idx="204">
                  <c:v>-0.48261999999999999</c:v>
                </c:pt>
                <c:pt idx="205">
                  <c:v>-0.48261999999999999</c:v>
                </c:pt>
                <c:pt idx="206">
                  <c:v>-0.48261999999999999</c:v>
                </c:pt>
                <c:pt idx="207">
                  <c:v>-0.48263</c:v>
                </c:pt>
                <c:pt idx="208">
                  <c:v>-0.48263</c:v>
                </c:pt>
                <c:pt idx="209">
                  <c:v>-0.48264000000000001</c:v>
                </c:pt>
                <c:pt idx="210">
                  <c:v>-0.48264000000000001</c:v>
                </c:pt>
                <c:pt idx="211">
                  <c:v>-0.48264000000000001</c:v>
                </c:pt>
                <c:pt idx="212">
                  <c:v>-0.48265000000000002</c:v>
                </c:pt>
                <c:pt idx="213">
                  <c:v>-0.48265000000000002</c:v>
                </c:pt>
                <c:pt idx="214">
                  <c:v>-0.48265000000000002</c:v>
                </c:pt>
                <c:pt idx="215">
                  <c:v>-0.48265999999999998</c:v>
                </c:pt>
                <c:pt idx="216">
                  <c:v>-0.48265999999999998</c:v>
                </c:pt>
                <c:pt idx="217">
                  <c:v>-0.48265999999999998</c:v>
                </c:pt>
                <c:pt idx="218">
                  <c:v>-0.48266999999999999</c:v>
                </c:pt>
                <c:pt idx="219">
                  <c:v>-0.48266999999999999</c:v>
                </c:pt>
                <c:pt idx="220">
                  <c:v>-0.48266999999999999</c:v>
                </c:pt>
                <c:pt idx="221">
                  <c:v>-0.48268</c:v>
                </c:pt>
                <c:pt idx="222">
                  <c:v>-0.48268</c:v>
                </c:pt>
                <c:pt idx="223">
                  <c:v>-0.48268</c:v>
                </c:pt>
                <c:pt idx="224">
                  <c:v>-0.48268</c:v>
                </c:pt>
                <c:pt idx="225">
                  <c:v>-0.48269000000000001</c:v>
                </c:pt>
                <c:pt idx="226">
                  <c:v>-0.48269000000000001</c:v>
                </c:pt>
                <c:pt idx="227">
                  <c:v>-0.48269000000000001</c:v>
                </c:pt>
                <c:pt idx="228">
                  <c:v>-0.48270000000000002</c:v>
                </c:pt>
                <c:pt idx="229">
                  <c:v>-0.48270000000000002</c:v>
                </c:pt>
                <c:pt idx="230">
                  <c:v>-0.48270000000000002</c:v>
                </c:pt>
                <c:pt idx="231">
                  <c:v>-0.48270999999999997</c:v>
                </c:pt>
                <c:pt idx="232">
                  <c:v>-0.48270999999999997</c:v>
                </c:pt>
                <c:pt idx="233">
                  <c:v>-0.48270999999999997</c:v>
                </c:pt>
                <c:pt idx="234">
                  <c:v>-0.48270999999999997</c:v>
                </c:pt>
                <c:pt idx="235">
                  <c:v>-0.48271999999999998</c:v>
                </c:pt>
                <c:pt idx="236">
                  <c:v>-0.48271999999999998</c:v>
                </c:pt>
                <c:pt idx="237">
                  <c:v>-0.48271999999999998</c:v>
                </c:pt>
                <c:pt idx="238">
                  <c:v>-0.48272999999999999</c:v>
                </c:pt>
                <c:pt idx="239">
                  <c:v>-0.48272999999999999</c:v>
                </c:pt>
                <c:pt idx="240">
                  <c:v>-0.48272999999999999</c:v>
                </c:pt>
                <c:pt idx="241">
                  <c:v>-0.48274</c:v>
                </c:pt>
                <c:pt idx="242">
                  <c:v>-0.48274</c:v>
                </c:pt>
                <c:pt idx="243">
                  <c:v>-0.48274</c:v>
                </c:pt>
                <c:pt idx="244">
                  <c:v>-0.48274</c:v>
                </c:pt>
                <c:pt idx="245">
                  <c:v>-0.48275000000000001</c:v>
                </c:pt>
                <c:pt idx="246">
                  <c:v>-0.48275000000000001</c:v>
                </c:pt>
                <c:pt idx="247">
                  <c:v>-0.48275000000000001</c:v>
                </c:pt>
                <c:pt idx="248">
                  <c:v>-0.48275000000000001</c:v>
                </c:pt>
                <c:pt idx="249">
                  <c:v>-0.48276000000000002</c:v>
                </c:pt>
                <c:pt idx="250">
                  <c:v>-0.48276000000000002</c:v>
                </c:pt>
                <c:pt idx="251">
                  <c:v>-0.48276000000000002</c:v>
                </c:pt>
                <c:pt idx="252">
                  <c:v>-0.48276999999999998</c:v>
                </c:pt>
                <c:pt idx="253">
                  <c:v>-0.48276999999999998</c:v>
                </c:pt>
                <c:pt idx="254">
                  <c:v>-0.48276999999999998</c:v>
                </c:pt>
                <c:pt idx="255">
                  <c:v>-0.48276999999999998</c:v>
                </c:pt>
                <c:pt idx="256">
                  <c:v>-0.48277999999999999</c:v>
                </c:pt>
                <c:pt idx="257">
                  <c:v>-0.48277999999999999</c:v>
                </c:pt>
                <c:pt idx="258">
                  <c:v>-0.48277999999999999</c:v>
                </c:pt>
                <c:pt idx="259">
                  <c:v>-0.48277999999999999</c:v>
                </c:pt>
                <c:pt idx="260">
                  <c:v>-0.48279</c:v>
                </c:pt>
                <c:pt idx="261">
                  <c:v>-0.48279</c:v>
                </c:pt>
                <c:pt idx="262">
                  <c:v>-0.48279</c:v>
                </c:pt>
                <c:pt idx="263">
                  <c:v>-0.48279</c:v>
                </c:pt>
                <c:pt idx="264">
                  <c:v>-0.48280000000000001</c:v>
                </c:pt>
                <c:pt idx="265">
                  <c:v>-0.48280000000000001</c:v>
                </c:pt>
                <c:pt idx="266">
                  <c:v>-0.48280000000000001</c:v>
                </c:pt>
                <c:pt idx="267">
                  <c:v>-0.48280000000000001</c:v>
                </c:pt>
                <c:pt idx="268">
                  <c:v>-0.48281000000000002</c:v>
                </c:pt>
                <c:pt idx="269">
                  <c:v>-0.48281000000000002</c:v>
                </c:pt>
                <c:pt idx="270">
                  <c:v>-0.48281000000000002</c:v>
                </c:pt>
                <c:pt idx="271">
                  <c:v>-0.48281000000000002</c:v>
                </c:pt>
                <c:pt idx="272">
                  <c:v>-0.48281000000000002</c:v>
                </c:pt>
                <c:pt idx="273">
                  <c:v>-0.48282000000000003</c:v>
                </c:pt>
                <c:pt idx="274">
                  <c:v>-0.48282000000000003</c:v>
                </c:pt>
                <c:pt idx="275">
                  <c:v>-0.48282000000000003</c:v>
                </c:pt>
                <c:pt idx="276">
                  <c:v>-0.48282000000000003</c:v>
                </c:pt>
                <c:pt idx="277">
                  <c:v>-0.48282999999999998</c:v>
                </c:pt>
                <c:pt idx="278">
                  <c:v>-0.48282999999999998</c:v>
                </c:pt>
                <c:pt idx="279">
                  <c:v>-0.48282999999999998</c:v>
                </c:pt>
                <c:pt idx="280">
                  <c:v>-0.48282999999999998</c:v>
                </c:pt>
                <c:pt idx="281">
                  <c:v>-0.48283999999999999</c:v>
                </c:pt>
                <c:pt idx="282">
                  <c:v>-0.48283999999999999</c:v>
                </c:pt>
                <c:pt idx="283">
                  <c:v>-0.48283999999999999</c:v>
                </c:pt>
                <c:pt idx="284">
                  <c:v>-0.48283999999999999</c:v>
                </c:pt>
                <c:pt idx="285">
                  <c:v>-0.48283999999999999</c:v>
                </c:pt>
                <c:pt idx="286">
                  <c:v>-0.48285</c:v>
                </c:pt>
                <c:pt idx="287">
                  <c:v>-0.48285</c:v>
                </c:pt>
                <c:pt idx="288">
                  <c:v>-0.48285</c:v>
                </c:pt>
                <c:pt idx="289">
                  <c:v>-0.48285</c:v>
                </c:pt>
                <c:pt idx="290">
                  <c:v>-0.48285</c:v>
                </c:pt>
                <c:pt idx="291">
                  <c:v>-0.48286000000000001</c:v>
                </c:pt>
                <c:pt idx="292">
                  <c:v>-0.48286000000000001</c:v>
                </c:pt>
                <c:pt idx="293">
                  <c:v>-0.48286000000000001</c:v>
                </c:pt>
                <c:pt idx="294">
                  <c:v>-0.48286000000000001</c:v>
                </c:pt>
                <c:pt idx="295">
                  <c:v>-0.48286000000000001</c:v>
                </c:pt>
                <c:pt idx="296">
                  <c:v>-0.48287000000000002</c:v>
                </c:pt>
                <c:pt idx="297">
                  <c:v>-0.48287000000000002</c:v>
                </c:pt>
                <c:pt idx="298">
                  <c:v>-0.48287000000000002</c:v>
                </c:pt>
                <c:pt idx="299">
                  <c:v>-0.48287000000000002</c:v>
                </c:pt>
                <c:pt idx="300">
                  <c:v>-0.48287000000000002</c:v>
                </c:pt>
                <c:pt idx="301">
                  <c:v>-0.48287999999999998</c:v>
                </c:pt>
                <c:pt idx="302">
                  <c:v>-0.48287999999999998</c:v>
                </c:pt>
                <c:pt idx="303">
                  <c:v>-0.48287999999999998</c:v>
                </c:pt>
                <c:pt idx="304">
                  <c:v>-0.48287999999999998</c:v>
                </c:pt>
                <c:pt idx="305">
                  <c:v>-0.48287999999999998</c:v>
                </c:pt>
                <c:pt idx="306">
                  <c:v>-0.48288999999999999</c:v>
                </c:pt>
                <c:pt idx="307">
                  <c:v>-0.48288999999999999</c:v>
                </c:pt>
                <c:pt idx="308">
                  <c:v>-0.48288999999999999</c:v>
                </c:pt>
                <c:pt idx="309">
                  <c:v>-0.48288999999999999</c:v>
                </c:pt>
                <c:pt idx="310">
                  <c:v>-0.48288999999999999</c:v>
                </c:pt>
                <c:pt idx="311">
                  <c:v>-0.4829</c:v>
                </c:pt>
                <c:pt idx="312">
                  <c:v>-0.4829</c:v>
                </c:pt>
                <c:pt idx="313">
                  <c:v>-0.4829</c:v>
                </c:pt>
                <c:pt idx="314">
                  <c:v>-0.4829</c:v>
                </c:pt>
                <c:pt idx="315">
                  <c:v>-0.4829</c:v>
                </c:pt>
                <c:pt idx="316">
                  <c:v>-0.4829</c:v>
                </c:pt>
                <c:pt idx="317">
                  <c:v>-0.48291000000000001</c:v>
                </c:pt>
                <c:pt idx="318">
                  <c:v>-0.48291000000000001</c:v>
                </c:pt>
                <c:pt idx="319">
                  <c:v>-0.48291000000000001</c:v>
                </c:pt>
                <c:pt idx="320">
                  <c:v>-0.48291000000000001</c:v>
                </c:pt>
                <c:pt idx="321">
                  <c:v>-0.48291000000000001</c:v>
                </c:pt>
                <c:pt idx="322">
                  <c:v>-0.48292000000000002</c:v>
                </c:pt>
                <c:pt idx="323">
                  <c:v>-0.48292000000000002</c:v>
                </c:pt>
                <c:pt idx="324">
                  <c:v>-0.48292000000000002</c:v>
                </c:pt>
                <c:pt idx="325">
                  <c:v>-0.48292000000000002</c:v>
                </c:pt>
                <c:pt idx="326">
                  <c:v>-0.48292000000000002</c:v>
                </c:pt>
                <c:pt idx="327">
                  <c:v>-0.48292000000000002</c:v>
                </c:pt>
                <c:pt idx="328">
                  <c:v>-0.48293000000000003</c:v>
                </c:pt>
                <c:pt idx="329">
                  <c:v>-0.48293000000000003</c:v>
                </c:pt>
                <c:pt idx="330">
                  <c:v>-0.48293000000000003</c:v>
                </c:pt>
                <c:pt idx="331">
                  <c:v>-0.48293000000000003</c:v>
                </c:pt>
                <c:pt idx="332">
                  <c:v>-0.48293000000000003</c:v>
                </c:pt>
                <c:pt idx="333">
                  <c:v>-0.48293000000000003</c:v>
                </c:pt>
                <c:pt idx="334">
                  <c:v>-0.48293999999999998</c:v>
                </c:pt>
                <c:pt idx="335">
                  <c:v>-0.48293999999999998</c:v>
                </c:pt>
                <c:pt idx="336">
                  <c:v>-0.48293999999999998</c:v>
                </c:pt>
                <c:pt idx="337">
                  <c:v>-0.48293999999999998</c:v>
                </c:pt>
                <c:pt idx="338">
                  <c:v>-0.48293999999999998</c:v>
                </c:pt>
                <c:pt idx="339">
                  <c:v>-0.48293999999999998</c:v>
                </c:pt>
                <c:pt idx="340">
                  <c:v>-0.48294999999999999</c:v>
                </c:pt>
                <c:pt idx="341">
                  <c:v>-0.48294999999999999</c:v>
                </c:pt>
                <c:pt idx="342">
                  <c:v>-0.48294999999999999</c:v>
                </c:pt>
                <c:pt idx="343">
                  <c:v>-0.48294999999999999</c:v>
                </c:pt>
                <c:pt idx="344">
                  <c:v>-0.48294999999999999</c:v>
                </c:pt>
                <c:pt idx="345">
                  <c:v>-0.48294999999999999</c:v>
                </c:pt>
                <c:pt idx="346">
                  <c:v>-0.48294999999999999</c:v>
                </c:pt>
                <c:pt idx="347">
                  <c:v>-0.48296</c:v>
                </c:pt>
                <c:pt idx="348">
                  <c:v>-0.48296</c:v>
                </c:pt>
                <c:pt idx="349">
                  <c:v>-0.48296</c:v>
                </c:pt>
                <c:pt idx="350">
                  <c:v>-0.48296</c:v>
                </c:pt>
                <c:pt idx="351">
                  <c:v>-0.48296</c:v>
                </c:pt>
                <c:pt idx="352">
                  <c:v>-0.48296</c:v>
                </c:pt>
                <c:pt idx="353">
                  <c:v>-0.48296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RO by ОРУК_C 300_1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Лист1!$A$32:$A$385</c:f>
              <c:numCache>
                <c:formatCode>General</c:formatCode>
                <c:ptCount val="354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  <c:pt idx="101">
                  <c:v>3.4451999999999998</c:v>
                </c:pt>
                <c:pt idx="102">
                  <c:v>3.4712999999999998</c:v>
                </c:pt>
                <c:pt idx="103">
                  <c:v>3.4973999999999998</c:v>
                </c:pt>
                <c:pt idx="104">
                  <c:v>3.5234999999999999</c:v>
                </c:pt>
                <c:pt idx="105">
                  <c:v>3.5495999999999999</c:v>
                </c:pt>
                <c:pt idx="106">
                  <c:v>3.5756999999999999</c:v>
                </c:pt>
                <c:pt idx="107">
                  <c:v>3.6017999999999999</c:v>
                </c:pt>
                <c:pt idx="108">
                  <c:v>3.6278999999999999</c:v>
                </c:pt>
                <c:pt idx="109">
                  <c:v>3.6539999999999999</c:v>
                </c:pt>
                <c:pt idx="110">
                  <c:v>3.6800999999999999</c:v>
                </c:pt>
                <c:pt idx="111">
                  <c:v>3.7061999999999999</c:v>
                </c:pt>
                <c:pt idx="112">
                  <c:v>3.7323</c:v>
                </c:pt>
                <c:pt idx="113">
                  <c:v>3.7584</c:v>
                </c:pt>
                <c:pt idx="114">
                  <c:v>3.7845</c:v>
                </c:pt>
                <c:pt idx="115">
                  <c:v>3.8106</c:v>
                </c:pt>
                <c:pt idx="116">
                  <c:v>3.8367</c:v>
                </c:pt>
                <c:pt idx="117">
                  <c:v>3.8628</c:v>
                </c:pt>
                <c:pt idx="118">
                  <c:v>3.8889</c:v>
                </c:pt>
                <c:pt idx="119">
                  <c:v>3.915</c:v>
                </c:pt>
                <c:pt idx="120">
                  <c:v>3.9411</c:v>
                </c:pt>
                <c:pt idx="121">
                  <c:v>3.9672000000000001</c:v>
                </c:pt>
                <c:pt idx="122">
                  <c:v>3.9933000000000001</c:v>
                </c:pt>
                <c:pt idx="123">
                  <c:v>4.0194000000000001</c:v>
                </c:pt>
                <c:pt idx="124">
                  <c:v>4.0454999999999997</c:v>
                </c:pt>
                <c:pt idx="125">
                  <c:v>4.0716000000000001</c:v>
                </c:pt>
                <c:pt idx="126">
                  <c:v>4.0976999999999997</c:v>
                </c:pt>
                <c:pt idx="127">
                  <c:v>4.1238000000000001</c:v>
                </c:pt>
                <c:pt idx="128">
                  <c:v>4.1498999999999997</c:v>
                </c:pt>
                <c:pt idx="129">
                  <c:v>4.1760000000000002</c:v>
                </c:pt>
                <c:pt idx="130">
                  <c:v>4.2020999999999997</c:v>
                </c:pt>
                <c:pt idx="131">
                  <c:v>4.2282000000000002</c:v>
                </c:pt>
                <c:pt idx="132">
                  <c:v>4.2542999999999997</c:v>
                </c:pt>
                <c:pt idx="133">
                  <c:v>4.2804000000000002</c:v>
                </c:pt>
                <c:pt idx="134">
                  <c:v>4.3064999999999998</c:v>
                </c:pt>
                <c:pt idx="135">
                  <c:v>4.3326000000000002</c:v>
                </c:pt>
                <c:pt idx="136">
                  <c:v>4.3586999999999998</c:v>
                </c:pt>
                <c:pt idx="137">
                  <c:v>4.3848000000000003</c:v>
                </c:pt>
                <c:pt idx="138">
                  <c:v>4.4108999999999998</c:v>
                </c:pt>
                <c:pt idx="139">
                  <c:v>4.4370000000000003</c:v>
                </c:pt>
                <c:pt idx="140">
                  <c:v>4.4630999999999998</c:v>
                </c:pt>
                <c:pt idx="141">
                  <c:v>4.4892000000000003</c:v>
                </c:pt>
                <c:pt idx="142">
                  <c:v>4.5152999999999999</c:v>
                </c:pt>
                <c:pt idx="143">
                  <c:v>4.5414000000000003</c:v>
                </c:pt>
                <c:pt idx="144">
                  <c:v>4.5674999999999999</c:v>
                </c:pt>
                <c:pt idx="145">
                  <c:v>4.5936000000000003</c:v>
                </c:pt>
                <c:pt idx="146">
                  <c:v>4.6196999999999999</c:v>
                </c:pt>
                <c:pt idx="147">
                  <c:v>4.6458000000000004</c:v>
                </c:pt>
                <c:pt idx="148">
                  <c:v>4.6718999999999999</c:v>
                </c:pt>
                <c:pt idx="149">
                  <c:v>4.6980000000000004</c:v>
                </c:pt>
                <c:pt idx="150">
                  <c:v>4.7241</c:v>
                </c:pt>
                <c:pt idx="151">
                  <c:v>4.7502000000000004</c:v>
                </c:pt>
                <c:pt idx="152">
                  <c:v>4.7763</c:v>
                </c:pt>
                <c:pt idx="153">
                  <c:v>4.8023999999999996</c:v>
                </c:pt>
                <c:pt idx="154">
                  <c:v>4.8285</c:v>
                </c:pt>
                <c:pt idx="155">
                  <c:v>4.8545999999999996</c:v>
                </c:pt>
                <c:pt idx="156">
                  <c:v>4.8807</c:v>
                </c:pt>
                <c:pt idx="157">
                  <c:v>4.9067999999999996</c:v>
                </c:pt>
                <c:pt idx="158">
                  <c:v>4.9329000000000001</c:v>
                </c:pt>
                <c:pt idx="159">
                  <c:v>4.9589999999999996</c:v>
                </c:pt>
                <c:pt idx="160">
                  <c:v>4.9851000000000001</c:v>
                </c:pt>
                <c:pt idx="161">
                  <c:v>5.0111999999999997</c:v>
                </c:pt>
                <c:pt idx="162">
                  <c:v>5.0373000000000001</c:v>
                </c:pt>
                <c:pt idx="163">
                  <c:v>5.0633999999999997</c:v>
                </c:pt>
                <c:pt idx="164">
                  <c:v>5.0895000000000001</c:v>
                </c:pt>
                <c:pt idx="165">
                  <c:v>5.1155999999999997</c:v>
                </c:pt>
                <c:pt idx="166">
                  <c:v>5.1417000000000002</c:v>
                </c:pt>
                <c:pt idx="167">
                  <c:v>5.1677999999999997</c:v>
                </c:pt>
                <c:pt idx="168">
                  <c:v>5.1939000000000002</c:v>
                </c:pt>
                <c:pt idx="169">
                  <c:v>5.22</c:v>
                </c:pt>
                <c:pt idx="170">
                  <c:v>5.2461000000000002</c:v>
                </c:pt>
                <c:pt idx="171">
                  <c:v>5.2721999999999998</c:v>
                </c:pt>
                <c:pt idx="172">
                  <c:v>5.2983000000000002</c:v>
                </c:pt>
                <c:pt idx="173">
                  <c:v>5.3243999999999998</c:v>
                </c:pt>
                <c:pt idx="174">
                  <c:v>5.3505000000000003</c:v>
                </c:pt>
                <c:pt idx="175">
                  <c:v>5.3765999999999998</c:v>
                </c:pt>
                <c:pt idx="176">
                  <c:v>5.4027000000000003</c:v>
                </c:pt>
                <c:pt idx="177">
                  <c:v>5.4287999999999998</c:v>
                </c:pt>
                <c:pt idx="178">
                  <c:v>5.4549000000000003</c:v>
                </c:pt>
                <c:pt idx="179">
                  <c:v>5.4809999999999999</c:v>
                </c:pt>
                <c:pt idx="180">
                  <c:v>5.5071000000000003</c:v>
                </c:pt>
                <c:pt idx="181">
                  <c:v>5.5331999999999999</c:v>
                </c:pt>
                <c:pt idx="182">
                  <c:v>5.5593000000000004</c:v>
                </c:pt>
                <c:pt idx="183">
                  <c:v>5.5853999999999999</c:v>
                </c:pt>
                <c:pt idx="184">
                  <c:v>5.6115000000000004</c:v>
                </c:pt>
                <c:pt idx="185">
                  <c:v>5.6375999999999999</c:v>
                </c:pt>
                <c:pt idx="186">
                  <c:v>5.6637000000000004</c:v>
                </c:pt>
                <c:pt idx="187">
                  <c:v>5.6898</c:v>
                </c:pt>
                <c:pt idx="188">
                  <c:v>5.7159000000000004</c:v>
                </c:pt>
                <c:pt idx="189">
                  <c:v>5.742</c:v>
                </c:pt>
                <c:pt idx="190">
                  <c:v>5.7680999999999996</c:v>
                </c:pt>
                <c:pt idx="191">
                  <c:v>5.7942</c:v>
                </c:pt>
                <c:pt idx="192">
                  <c:v>5.8202999999999996</c:v>
                </c:pt>
                <c:pt idx="193">
                  <c:v>5.8464</c:v>
                </c:pt>
                <c:pt idx="194">
                  <c:v>5.8724999999999996</c:v>
                </c:pt>
                <c:pt idx="195">
                  <c:v>5.8986000000000001</c:v>
                </c:pt>
                <c:pt idx="196">
                  <c:v>5.9246999999999996</c:v>
                </c:pt>
                <c:pt idx="197">
                  <c:v>5.9508000000000001</c:v>
                </c:pt>
                <c:pt idx="198">
                  <c:v>5.9768999999999997</c:v>
                </c:pt>
                <c:pt idx="199">
                  <c:v>6.0030000000000001</c:v>
                </c:pt>
                <c:pt idx="200">
                  <c:v>6.0290999999999997</c:v>
                </c:pt>
                <c:pt idx="201">
                  <c:v>6.0552000000000001</c:v>
                </c:pt>
                <c:pt idx="202">
                  <c:v>6.0812999999999997</c:v>
                </c:pt>
                <c:pt idx="203">
                  <c:v>6.1074000000000002</c:v>
                </c:pt>
                <c:pt idx="204">
                  <c:v>6.1334999999999997</c:v>
                </c:pt>
                <c:pt idx="205">
                  <c:v>6.1596000000000002</c:v>
                </c:pt>
                <c:pt idx="206">
                  <c:v>6.1856999999999998</c:v>
                </c:pt>
                <c:pt idx="207">
                  <c:v>6.2118000000000002</c:v>
                </c:pt>
                <c:pt idx="208">
                  <c:v>6.2378999999999998</c:v>
                </c:pt>
                <c:pt idx="209">
                  <c:v>6.2640000000000002</c:v>
                </c:pt>
                <c:pt idx="210">
                  <c:v>6.2900999999999998</c:v>
                </c:pt>
                <c:pt idx="211">
                  <c:v>6.3162000000000003</c:v>
                </c:pt>
                <c:pt idx="212">
                  <c:v>6.3422999999999998</c:v>
                </c:pt>
                <c:pt idx="213">
                  <c:v>6.3684000000000003</c:v>
                </c:pt>
                <c:pt idx="214">
                  <c:v>6.3944999999999999</c:v>
                </c:pt>
                <c:pt idx="215">
                  <c:v>6.4206000000000003</c:v>
                </c:pt>
                <c:pt idx="216">
                  <c:v>6.4466999999999999</c:v>
                </c:pt>
                <c:pt idx="217">
                  <c:v>6.4728000000000003</c:v>
                </c:pt>
                <c:pt idx="218">
                  <c:v>6.4988999999999999</c:v>
                </c:pt>
                <c:pt idx="219">
                  <c:v>6.5250000000000004</c:v>
                </c:pt>
                <c:pt idx="220">
                  <c:v>6.5510999999999999</c:v>
                </c:pt>
                <c:pt idx="221">
                  <c:v>6.5772000000000004</c:v>
                </c:pt>
                <c:pt idx="222">
                  <c:v>6.6032999999999999</c:v>
                </c:pt>
                <c:pt idx="223">
                  <c:v>6.6294000000000004</c:v>
                </c:pt>
                <c:pt idx="224">
                  <c:v>6.6555</c:v>
                </c:pt>
                <c:pt idx="225">
                  <c:v>6.6816000000000004</c:v>
                </c:pt>
                <c:pt idx="226">
                  <c:v>6.7077</c:v>
                </c:pt>
                <c:pt idx="227">
                  <c:v>6.7337999999999996</c:v>
                </c:pt>
                <c:pt idx="228">
                  <c:v>6.7599</c:v>
                </c:pt>
                <c:pt idx="229">
                  <c:v>6.7859999999999996</c:v>
                </c:pt>
                <c:pt idx="230">
                  <c:v>6.8121</c:v>
                </c:pt>
                <c:pt idx="231">
                  <c:v>6.8381999999999996</c:v>
                </c:pt>
                <c:pt idx="232">
                  <c:v>6.8643000000000001</c:v>
                </c:pt>
                <c:pt idx="233">
                  <c:v>6.8903999999999996</c:v>
                </c:pt>
                <c:pt idx="234">
                  <c:v>6.9165000000000001</c:v>
                </c:pt>
                <c:pt idx="235">
                  <c:v>6.9425999999999997</c:v>
                </c:pt>
                <c:pt idx="236">
                  <c:v>6.9687000000000001</c:v>
                </c:pt>
                <c:pt idx="237">
                  <c:v>6.9947999999999997</c:v>
                </c:pt>
                <c:pt idx="238">
                  <c:v>7.0209000000000001</c:v>
                </c:pt>
                <c:pt idx="239">
                  <c:v>7.0469999999999997</c:v>
                </c:pt>
                <c:pt idx="240">
                  <c:v>7.0731000000000002</c:v>
                </c:pt>
                <c:pt idx="241">
                  <c:v>7.0991999999999997</c:v>
                </c:pt>
                <c:pt idx="242">
                  <c:v>7.1253000000000002</c:v>
                </c:pt>
                <c:pt idx="243">
                  <c:v>7.1513999999999998</c:v>
                </c:pt>
                <c:pt idx="244">
                  <c:v>7.1775000000000002</c:v>
                </c:pt>
                <c:pt idx="245">
                  <c:v>7.2035999999999998</c:v>
                </c:pt>
                <c:pt idx="246">
                  <c:v>7.2297000000000002</c:v>
                </c:pt>
                <c:pt idx="247">
                  <c:v>7.2557999999999998</c:v>
                </c:pt>
                <c:pt idx="248">
                  <c:v>7.2819000000000003</c:v>
                </c:pt>
                <c:pt idx="249">
                  <c:v>7.3079999999999998</c:v>
                </c:pt>
                <c:pt idx="250">
                  <c:v>7.3341000000000003</c:v>
                </c:pt>
                <c:pt idx="251">
                  <c:v>7.3601999999999999</c:v>
                </c:pt>
                <c:pt idx="252">
                  <c:v>7.3863000000000003</c:v>
                </c:pt>
                <c:pt idx="253">
                  <c:v>7.4123999999999999</c:v>
                </c:pt>
                <c:pt idx="254">
                  <c:v>7.4385000000000003</c:v>
                </c:pt>
                <c:pt idx="255">
                  <c:v>7.4645999999999999</c:v>
                </c:pt>
                <c:pt idx="256">
                  <c:v>7.4907000000000004</c:v>
                </c:pt>
                <c:pt idx="257">
                  <c:v>7.5167999999999999</c:v>
                </c:pt>
                <c:pt idx="258">
                  <c:v>7.5429000000000004</c:v>
                </c:pt>
                <c:pt idx="259">
                  <c:v>7.569</c:v>
                </c:pt>
                <c:pt idx="260">
                  <c:v>7.5951000000000004</c:v>
                </c:pt>
                <c:pt idx="261">
                  <c:v>7.6212</c:v>
                </c:pt>
                <c:pt idx="262">
                  <c:v>7.6473000000000004</c:v>
                </c:pt>
                <c:pt idx="263">
                  <c:v>7.6734</c:v>
                </c:pt>
                <c:pt idx="264">
                  <c:v>7.6994999999999996</c:v>
                </c:pt>
                <c:pt idx="265">
                  <c:v>7.7256</c:v>
                </c:pt>
                <c:pt idx="266">
                  <c:v>7.7516999999999996</c:v>
                </c:pt>
                <c:pt idx="267">
                  <c:v>7.7778</c:v>
                </c:pt>
                <c:pt idx="268">
                  <c:v>7.8038999999999996</c:v>
                </c:pt>
                <c:pt idx="269">
                  <c:v>7.83</c:v>
                </c:pt>
                <c:pt idx="270">
                  <c:v>7.8560999999999996</c:v>
                </c:pt>
                <c:pt idx="271">
                  <c:v>7.8822000000000001</c:v>
                </c:pt>
                <c:pt idx="272">
                  <c:v>7.9082999999999997</c:v>
                </c:pt>
                <c:pt idx="273">
                  <c:v>7.9344000000000001</c:v>
                </c:pt>
                <c:pt idx="274">
                  <c:v>7.9604999999999997</c:v>
                </c:pt>
                <c:pt idx="275">
                  <c:v>7.9866000000000001</c:v>
                </c:pt>
                <c:pt idx="276">
                  <c:v>8.0127000000000006</c:v>
                </c:pt>
                <c:pt idx="277">
                  <c:v>8.0388000000000002</c:v>
                </c:pt>
                <c:pt idx="278">
                  <c:v>8.0648999999999997</c:v>
                </c:pt>
                <c:pt idx="279">
                  <c:v>8.0909999999999993</c:v>
                </c:pt>
                <c:pt idx="280">
                  <c:v>8.1171000000000006</c:v>
                </c:pt>
                <c:pt idx="281">
                  <c:v>8.1432000000000002</c:v>
                </c:pt>
                <c:pt idx="282">
                  <c:v>8.1692999999999998</c:v>
                </c:pt>
                <c:pt idx="283">
                  <c:v>8.1953999999999994</c:v>
                </c:pt>
                <c:pt idx="284">
                  <c:v>8.2215000000000007</c:v>
                </c:pt>
                <c:pt idx="285">
                  <c:v>8.2476000000000003</c:v>
                </c:pt>
                <c:pt idx="286">
                  <c:v>8.2736999999999998</c:v>
                </c:pt>
                <c:pt idx="287">
                  <c:v>8.2997999999999994</c:v>
                </c:pt>
                <c:pt idx="288">
                  <c:v>8.3259000000000007</c:v>
                </c:pt>
                <c:pt idx="289">
                  <c:v>8.3520000000000003</c:v>
                </c:pt>
                <c:pt idx="290">
                  <c:v>8.3780999999999999</c:v>
                </c:pt>
                <c:pt idx="291">
                  <c:v>8.4041999999999994</c:v>
                </c:pt>
                <c:pt idx="292">
                  <c:v>8.4303000000000008</c:v>
                </c:pt>
                <c:pt idx="293">
                  <c:v>8.4564000000000004</c:v>
                </c:pt>
                <c:pt idx="294">
                  <c:v>8.4824999999999999</c:v>
                </c:pt>
                <c:pt idx="295">
                  <c:v>8.5085999999999995</c:v>
                </c:pt>
                <c:pt idx="296">
                  <c:v>8.5347000000000008</c:v>
                </c:pt>
                <c:pt idx="297">
                  <c:v>8.5608000000000004</c:v>
                </c:pt>
                <c:pt idx="298">
                  <c:v>8.5869</c:v>
                </c:pt>
                <c:pt idx="299">
                  <c:v>8.6129999999999995</c:v>
                </c:pt>
                <c:pt idx="300">
                  <c:v>8.6390999999999991</c:v>
                </c:pt>
                <c:pt idx="301">
                  <c:v>8.6652000000000005</c:v>
                </c:pt>
                <c:pt idx="302">
                  <c:v>8.6913</c:v>
                </c:pt>
                <c:pt idx="303">
                  <c:v>8.7173999999999996</c:v>
                </c:pt>
                <c:pt idx="304">
                  <c:v>8.7434999999999992</c:v>
                </c:pt>
                <c:pt idx="305">
                  <c:v>8.7696000000000005</c:v>
                </c:pt>
                <c:pt idx="306">
                  <c:v>8.7957000000000001</c:v>
                </c:pt>
                <c:pt idx="307">
                  <c:v>8.8217999999999996</c:v>
                </c:pt>
                <c:pt idx="308">
                  <c:v>8.8478999999999992</c:v>
                </c:pt>
                <c:pt idx="309">
                  <c:v>8.8740000000000006</c:v>
                </c:pt>
                <c:pt idx="310">
                  <c:v>8.9001000000000001</c:v>
                </c:pt>
                <c:pt idx="311">
                  <c:v>8.9261999999999997</c:v>
                </c:pt>
                <c:pt idx="312">
                  <c:v>8.9522999999999993</c:v>
                </c:pt>
                <c:pt idx="313">
                  <c:v>8.9784000000000006</c:v>
                </c:pt>
                <c:pt idx="314">
                  <c:v>9.0045000000000002</c:v>
                </c:pt>
                <c:pt idx="315">
                  <c:v>9.0305999999999997</c:v>
                </c:pt>
                <c:pt idx="316">
                  <c:v>9.0566999999999993</c:v>
                </c:pt>
                <c:pt idx="317">
                  <c:v>9.0828000000000007</c:v>
                </c:pt>
                <c:pt idx="318">
                  <c:v>9.1089000000000002</c:v>
                </c:pt>
                <c:pt idx="319">
                  <c:v>9.1349999999999998</c:v>
                </c:pt>
                <c:pt idx="320">
                  <c:v>9.1610999999999994</c:v>
                </c:pt>
                <c:pt idx="321">
                  <c:v>9.1872000000000007</c:v>
                </c:pt>
                <c:pt idx="322">
                  <c:v>9.2133000000000003</c:v>
                </c:pt>
                <c:pt idx="323">
                  <c:v>9.2393999999999998</c:v>
                </c:pt>
                <c:pt idx="324">
                  <c:v>9.2654999999999994</c:v>
                </c:pt>
                <c:pt idx="325">
                  <c:v>9.2916000000000007</c:v>
                </c:pt>
                <c:pt idx="326">
                  <c:v>9.3177000000000003</c:v>
                </c:pt>
                <c:pt idx="327">
                  <c:v>9.3437999999999999</c:v>
                </c:pt>
                <c:pt idx="328">
                  <c:v>9.3698999999999995</c:v>
                </c:pt>
                <c:pt idx="329">
                  <c:v>9.3960000000000008</c:v>
                </c:pt>
                <c:pt idx="330">
                  <c:v>9.4221000000000004</c:v>
                </c:pt>
                <c:pt idx="331">
                  <c:v>9.4481999999999999</c:v>
                </c:pt>
                <c:pt idx="332">
                  <c:v>9.4742999999999995</c:v>
                </c:pt>
                <c:pt idx="333">
                  <c:v>9.5004000000000008</c:v>
                </c:pt>
                <c:pt idx="334">
                  <c:v>9.5265000000000004</c:v>
                </c:pt>
                <c:pt idx="335">
                  <c:v>9.5526</c:v>
                </c:pt>
                <c:pt idx="336">
                  <c:v>9.5786999999999995</c:v>
                </c:pt>
                <c:pt idx="337">
                  <c:v>9.6047999999999991</c:v>
                </c:pt>
                <c:pt idx="338">
                  <c:v>9.6309000000000005</c:v>
                </c:pt>
                <c:pt idx="339">
                  <c:v>9.657</c:v>
                </c:pt>
                <c:pt idx="340">
                  <c:v>9.6830999999999996</c:v>
                </c:pt>
                <c:pt idx="341">
                  <c:v>9.7091999999999992</c:v>
                </c:pt>
                <c:pt idx="342">
                  <c:v>9.7353000000000005</c:v>
                </c:pt>
                <c:pt idx="343">
                  <c:v>9.7614000000000001</c:v>
                </c:pt>
                <c:pt idx="344">
                  <c:v>9.7874999999999996</c:v>
                </c:pt>
                <c:pt idx="345">
                  <c:v>9.8135999999999992</c:v>
                </c:pt>
                <c:pt idx="346">
                  <c:v>9.8397000000000006</c:v>
                </c:pt>
                <c:pt idx="347">
                  <c:v>9.8658000000000001</c:v>
                </c:pt>
                <c:pt idx="348">
                  <c:v>9.8918999999999997</c:v>
                </c:pt>
                <c:pt idx="349">
                  <c:v>9.9179999999999993</c:v>
                </c:pt>
                <c:pt idx="350">
                  <c:v>9.9441000000000006</c:v>
                </c:pt>
                <c:pt idx="351">
                  <c:v>9.9702000000000002</c:v>
                </c:pt>
                <c:pt idx="352">
                  <c:v>9.9962999999999997</c:v>
                </c:pt>
                <c:pt idx="353">
                  <c:v>10.022399999999999</c:v>
                </c:pt>
              </c:numCache>
            </c:numRef>
          </c:cat>
          <c:val>
            <c:numRef>
              <c:f>Лист1!$I$32:$I$385</c:f>
              <c:numCache>
                <c:formatCode>0.00E+00</c:formatCode>
                <c:ptCount val="354"/>
                <c:pt idx="0">
                  <c:v>-0.39458910000000003</c:v>
                </c:pt>
                <c:pt idx="1">
                  <c:v>-0.40863870000000002</c:v>
                </c:pt>
                <c:pt idx="2">
                  <c:v>-0.42159079999999999</c:v>
                </c:pt>
                <c:pt idx="3">
                  <c:v>-0.43338409999999999</c:v>
                </c:pt>
                <c:pt idx="4">
                  <c:v>-0.44397429999999999</c:v>
                </c:pt>
                <c:pt idx="5">
                  <c:v>-0.4533334</c:v>
                </c:pt>
                <c:pt idx="6">
                  <c:v>-0.46144859999999999</c:v>
                </c:pt>
                <c:pt idx="7">
                  <c:v>-0.46831919999999999</c:v>
                </c:pt>
                <c:pt idx="8">
                  <c:v>-0.47395350000000003</c:v>
                </c:pt>
                <c:pt idx="9">
                  <c:v>-0.4783656</c:v>
                </c:pt>
                <c:pt idx="10">
                  <c:v>-0.48157129999999998</c:v>
                </c:pt>
                <c:pt idx="11">
                  <c:v>-0.4835874</c:v>
                </c:pt>
                <c:pt idx="12">
                  <c:v>-0.48359059999999998</c:v>
                </c:pt>
                <c:pt idx="13">
                  <c:v>-0.4835911</c:v>
                </c:pt>
                <c:pt idx="14">
                  <c:v>-0.48359160000000001</c:v>
                </c:pt>
                <c:pt idx="15">
                  <c:v>-0.48359210000000002</c:v>
                </c:pt>
                <c:pt idx="16">
                  <c:v>-0.48359249999999998</c:v>
                </c:pt>
                <c:pt idx="17">
                  <c:v>-0.48359289999999999</c:v>
                </c:pt>
                <c:pt idx="18">
                  <c:v>-0.4835933</c:v>
                </c:pt>
                <c:pt idx="19">
                  <c:v>-0.48359370000000002</c:v>
                </c:pt>
                <c:pt idx="20">
                  <c:v>-0.48359400000000002</c:v>
                </c:pt>
                <c:pt idx="21">
                  <c:v>-0.48359439999999998</c:v>
                </c:pt>
                <c:pt idx="22">
                  <c:v>-0.48359469999999999</c:v>
                </c:pt>
                <c:pt idx="23">
                  <c:v>-0.483595</c:v>
                </c:pt>
                <c:pt idx="24">
                  <c:v>-0.48359530000000001</c:v>
                </c:pt>
                <c:pt idx="25">
                  <c:v>-0.48359560000000001</c:v>
                </c:pt>
                <c:pt idx="26">
                  <c:v>-0.48359590000000002</c:v>
                </c:pt>
                <c:pt idx="27">
                  <c:v>-0.48359619999999998</c:v>
                </c:pt>
                <c:pt idx="28">
                  <c:v>-0.48359639999999998</c:v>
                </c:pt>
                <c:pt idx="29">
                  <c:v>-0.48359669999999999</c:v>
                </c:pt>
                <c:pt idx="30">
                  <c:v>-0.4835969</c:v>
                </c:pt>
                <c:pt idx="31">
                  <c:v>-0.4835972</c:v>
                </c:pt>
                <c:pt idx="32">
                  <c:v>-0.48359740000000001</c:v>
                </c:pt>
                <c:pt idx="33">
                  <c:v>-0.48359760000000002</c:v>
                </c:pt>
                <c:pt idx="34">
                  <c:v>-0.48359790000000002</c:v>
                </c:pt>
                <c:pt idx="35">
                  <c:v>-0.48359809999999998</c:v>
                </c:pt>
                <c:pt idx="36">
                  <c:v>-0.48359829999999998</c:v>
                </c:pt>
                <c:pt idx="37">
                  <c:v>-0.48359849999999999</c:v>
                </c:pt>
                <c:pt idx="38">
                  <c:v>-0.48359869999999999</c:v>
                </c:pt>
                <c:pt idx="39">
                  <c:v>-0.4835988</c:v>
                </c:pt>
                <c:pt idx="40">
                  <c:v>-0.483599</c:v>
                </c:pt>
                <c:pt idx="41">
                  <c:v>-0.48359920000000001</c:v>
                </c:pt>
                <c:pt idx="42">
                  <c:v>-0.48359940000000001</c:v>
                </c:pt>
                <c:pt idx="43">
                  <c:v>-0.48359950000000002</c:v>
                </c:pt>
                <c:pt idx="44">
                  <c:v>-0.48359970000000002</c:v>
                </c:pt>
                <c:pt idx="45">
                  <c:v>-0.48359990000000003</c:v>
                </c:pt>
                <c:pt idx="46">
                  <c:v>-0.48359999999999997</c:v>
                </c:pt>
                <c:pt idx="47">
                  <c:v>-0.48360019999999998</c:v>
                </c:pt>
                <c:pt idx="48">
                  <c:v>-0.48360029999999998</c:v>
                </c:pt>
                <c:pt idx="49">
                  <c:v>-0.48360039999999999</c:v>
                </c:pt>
                <c:pt idx="50">
                  <c:v>-0.48360059999999999</c:v>
                </c:pt>
                <c:pt idx="51">
                  <c:v>-0.48360069999999999</c:v>
                </c:pt>
                <c:pt idx="52">
                  <c:v>-0.4836009</c:v>
                </c:pt>
                <c:pt idx="53">
                  <c:v>-0.483601</c:v>
                </c:pt>
                <c:pt idx="54">
                  <c:v>-0.48360110000000001</c:v>
                </c:pt>
                <c:pt idx="55">
                  <c:v>-0.48360120000000001</c:v>
                </c:pt>
                <c:pt idx="56">
                  <c:v>-0.48360130000000001</c:v>
                </c:pt>
                <c:pt idx="57">
                  <c:v>-0.48360150000000002</c:v>
                </c:pt>
                <c:pt idx="58">
                  <c:v>-0.48360160000000002</c:v>
                </c:pt>
                <c:pt idx="59">
                  <c:v>-0.48360170000000002</c:v>
                </c:pt>
                <c:pt idx="60">
                  <c:v>-0.48360180000000003</c:v>
                </c:pt>
                <c:pt idx="61">
                  <c:v>-0.48360189999999997</c:v>
                </c:pt>
                <c:pt idx="62">
                  <c:v>-0.48360199999999998</c:v>
                </c:pt>
                <c:pt idx="63">
                  <c:v>-0.48360209999999998</c:v>
                </c:pt>
                <c:pt idx="64">
                  <c:v>-0.48360219999999998</c:v>
                </c:pt>
                <c:pt idx="65">
                  <c:v>-0.48360229999999998</c:v>
                </c:pt>
                <c:pt idx="66">
                  <c:v>-0.48360239999999999</c:v>
                </c:pt>
                <c:pt idx="67">
                  <c:v>-0.48360249999999999</c:v>
                </c:pt>
                <c:pt idx="68">
                  <c:v>-0.48360259999999999</c:v>
                </c:pt>
                <c:pt idx="69">
                  <c:v>-0.4836027</c:v>
                </c:pt>
                <c:pt idx="70">
                  <c:v>-0.4836028</c:v>
                </c:pt>
                <c:pt idx="71">
                  <c:v>-0.4836029</c:v>
                </c:pt>
                <c:pt idx="72">
                  <c:v>-0.48360300000000001</c:v>
                </c:pt>
                <c:pt idx="73">
                  <c:v>-0.48360310000000001</c:v>
                </c:pt>
                <c:pt idx="74">
                  <c:v>-0.48360310000000001</c:v>
                </c:pt>
                <c:pt idx="75">
                  <c:v>-0.48360320000000001</c:v>
                </c:pt>
                <c:pt idx="76">
                  <c:v>-0.48360330000000001</c:v>
                </c:pt>
                <c:pt idx="77">
                  <c:v>-0.48360340000000002</c:v>
                </c:pt>
                <c:pt idx="78">
                  <c:v>-0.48360350000000002</c:v>
                </c:pt>
                <c:pt idx="79">
                  <c:v>-0.48360350000000002</c:v>
                </c:pt>
                <c:pt idx="80">
                  <c:v>-0.48360360000000002</c:v>
                </c:pt>
                <c:pt idx="81">
                  <c:v>-0.48360370000000003</c:v>
                </c:pt>
                <c:pt idx="82">
                  <c:v>-0.48360379999999997</c:v>
                </c:pt>
                <c:pt idx="83">
                  <c:v>-0.48360379999999997</c:v>
                </c:pt>
                <c:pt idx="84">
                  <c:v>-0.48360389999999998</c:v>
                </c:pt>
                <c:pt idx="85">
                  <c:v>-0.48360399999999998</c:v>
                </c:pt>
                <c:pt idx="86">
                  <c:v>-0.48360399999999998</c:v>
                </c:pt>
                <c:pt idx="87">
                  <c:v>-0.48360409999999998</c:v>
                </c:pt>
                <c:pt idx="88">
                  <c:v>-0.48360419999999998</c:v>
                </c:pt>
                <c:pt idx="89">
                  <c:v>-0.48360419999999998</c:v>
                </c:pt>
                <c:pt idx="90">
                  <c:v>-0.48360429999999999</c:v>
                </c:pt>
                <c:pt idx="91">
                  <c:v>-0.48360439999999999</c:v>
                </c:pt>
                <c:pt idx="92">
                  <c:v>-0.48360439999999999</c:v>
                </c:pt>
                <c:pt idx="93">
                  <c:v>-0.48360449999999999</c:v>
                </c:pt>
                <c:pt idx="94">
                  <c:v>-0.4836046</c:v>
                </c:pt>
                <c:pt idx="95">
                  <c:v>-0.4836046</c:v>
                </c:pt>
                <c:pt idx="96">
                  <c:v>-0.4836047</c:v>
                </c:pt>
                <c:pt idx="97">
                  <c:v>-0.4836047</c:v>
                </c:pt>
                <c:pt idx="98">
                  <c:v>-0.4836048</c:v>
                </c:pt>
                <c:pt idx="99">
                  <c:v>-0.4836049</c:v>
                </c:pt>
                <c:pt idx="100">
                  <c:v>-0.4836049</c:v>
                </c:pt>
                <c:pt idx="101">
                  <c:v>-0.48360500000000001</c:v>
                </c:pt>
                <c:pt idx="102">
                  <c:v>-0.48360500000000001</c:v>
                </c:pt>
                <c:pt idx="103">
                  <c:v>-0.48360510000000001</c:v>
                </c:pt>
                <c:pt idx="104">
                  <c:v>-0.48360520000000001</c:v>
                </c:pt>
                <c:pt idx="105">
                  <c:v>-0.48360520000000001</c:v>
                </c:pt>
                <c:pt idx="106">
                  <c:v>-0.48360530000000002</c:v>
                </c:pt>
                <c:pt idx="107">
                  <c:v>-0.48360530000000002</c:v>
                </c:pt>
                <c:pt idx="108">
                  <c:v>-0.48360540000000002</c:v>
                </c:pt>
                <c:pt idx="109">
                  <c:v>-0.48360540000000002</c:v>
                </c:pt>
                <c:pt idx="110">
                  <c:v>-0.48360550000000002</c:v>
                </c:pt>
                <c:pt idx="111">
                  <c:v>-0.48360550000000002</c:v>
                </c:pt>
                <c:pt idx="112">
                  <c:v>-0.48360560000000002</c:v>
                </c:pt>
                <c:pt idx="113">
                  <c:v>-0.48360560000000002</c:v>
                </c:pt>
                <c:pt idx="114">
                  <c:v>-0.48360570000000003</c:v>
                </c:pt>
                <c:pt idx="115">
                  <c:v>-0.48360570000000003</c:v>
                </c:pt>
                <c:pt idx="116">
                  <c:v>-0.48360579999999997</c:v>
                </c:pt>
                <c:pt idx="117">
                  <c:v>-0.48360579999999997</c:v>
                </c:pt>
                <c:pt idx="118">
                  <c:v>-0.48360589999999998</c:v>
                </c:pt>
                <c:pt idx="119">
                  <c:v>-0.48360589999999998</c:v>
                </c:pt>
                <c:pt idx="120">
                  <c:v>-0.48360599999999998</c:v>
                </c:pt>
                <c:pt idx="121">
                  <c:v>-0.48360599999999998</c:v>
                </c:pt>
                <c:pt idx="122">
                  <c:v>-0.48360609999999998</c:v>
                </c:pt>
                <c:pt idx="123">
                  <c:v>-0.48360609999999998</c:v>
                </c:pt>
                <c:pt idx="124">
                  <c:v>-0.48360619999999999</c:v>
                </c:pt>
                <c:pt idx="125">
                  <c:v>-0.48360619999999999</c:v>
                </c:pt>
                <c:pt idx="126">
                  <c:v>-0.48360629999999999</c:v>
                </c:pt>
                <c:pt idx="127">
                  <c:v>-0.48360629999999999</c:v>
                </c:pt>
                <c:pt idx="128">
                  <c:v>-0.48360629999999999</c:v>
                </c:pt>
                <c:pt idx="129">
                  <c:v>-0.48360639999999999</c:v>
                </c:pt>
                <c:pt idx="130">
                  <c:v>-0.48360639999999999</c:v>
                </c:pt>
                <c:pt idx="131">
                  <c:v>-0.48360649999999999</c:v>
                </c:pt>
                <c:pt idx="132">
                  <c:v>-0.48360649999999999</c:v>
                </c:pt>
                <c:pt idx="133">
                  <c:v>-0.4836066</c:v>
                </c:pt>
                <c:pt idx="134">
                  <c:v>-0.4836066</c:v>
                </c:pt>
                <c:pt idx="135">
                  <c:v>-0.4836066</c:v>
                </c:pt>
                <c:pt idx="136">
                  <c:v>-0.4836067</c:v>
                </c:pt>
                <c:pt idx="137">
                  <c:v>-0.4836067</c:v>
                </c:pt>
                <c:pt idx="138">
                  <c:v>-0.4836068</c:v>
                </c:pt>
                <c:pt idx="139">
                  <c:v>-0.4836068</c:v>
                </c:pt>
                <c:pt idx="140">
                  <c:v>-0.48360690000000001</c:v>
                </c:pt>
                <c:pt idx="141">
                  <c:v>-0.48360690000000001</c:v>
                </c:pt>
                <c:pt idx="142">
                  <c:v>-0.48360690000000001</c:v>
                </c:pt>
                <c:pt idx="143">
                  <c:v>-0.48360700000000001</c:v>
                </c:pt>
                <c:pt idx="144">
                  <c:v>-0.48360700000000001</c:v>
                </c:pt>
                <c:pt idx="145">
                  <c:v>-0.48360710000000001</c:v>
                </c:pt>
                <c:pt idx="146">
                  <c:v>-0.48360710000000001</c:v>
                </c:pt>
                <c:pt idx="147">
                  <c:v>-0.48360710000000001</c:v>
                </c:pt>
                <c:pt idx="148">
                  <c:v>-0.48360720000000001</c:v>
                </c:pt>
                <c:pt idx="149">
                  <c:v>-0.48360720000000001</c:v>
                </c:pt>
                <c:pt idx="150">
                  <c:v>-0.48360720000000001</c:v>
                </c:pt>
                <c:pt idx="151">
                  <c:v>-0.48360730000000002</c:v>
                </c:pt>
                <c:pt idx="152">
                  <c:v>-0.48360730000000002</c:v>
                </c:pt>
                <c:pt idx="153">
                  <c:v>-0.48360740000000002</c:v>
                </c:pt>
                <c:pt idx="154">
                  <c:v>-0.48360740000000002</c:v>
                </c:pt>
                <c:pt idx="155">
                  <c:v>-0.48360740000000002</c:v>
                </c:pt>
                <c:pt idx="156">
                  <c:v>-0.48360750000000002</c:v>
                </c:pt>
                <c:pt idx="157">
                  <c:v>-0.48360750000000002</c:v>
                </c:pt>
                <c:pt idx="158">
                  <c:v>-0.48360750000000002</c:v>
                </c:pt>
                <c:pt idx="159">
                  <c:v>-0.48360760000000003</c:v>
                </c:pt>
                <c:pt idx="160">
                  <c:v>-0.48360760000000003</c:v>
                </c:pt>
                <c:pt idx="161">
                  <c:v>-0.48360760000000003</c:v>
                </c:pt>
                <c:pt idx="162">
                  <c:v>-0.48360769999999997</c:v>
                </c:pt>
                <c:pt idx="163">
                  <c:v>-0.48360769999999997</c:v>
                </c:pt>
                <c:pt idx="164">
                  <c:v>-0.48360779999999998</c:v>
                </c:pt>
                <c:pt idx="165">
                  <c:v>-0.48360779999999998</c:v>
                </c:pt>
                <c:pt idx="166">
                  <c:v>-0.48360779999999998</c:v>
                </c:pt>
                <c:pt idx="167">
                  <c:v>-0.48360789999999998</c:v>
                </c:pt>
                <c:pt idx="168">
                  <c:v>-0.48360789999999998</c:v>
                </c:pt>
                <c:pt idx="169">
                  <c:v>-0.48360789999999998</c:v>
                </c:pt>
                <c:pt idx="170">
                  <c:v>-0.48360799999999998</c:v>
                </c:pt>
                <c:pt idx="171">
                  <c:v>-0.48360799999999998</c:v>
                </c:pt>
                <c:pt idx="172">
                  <c:v>-0.48360799999999998</c:v>
                </c:pt>
                <c:pt idx="173">
                  <c:v>-0.48360809999999999</c:v>
                </c:pt>
                <c:pt idx="174">
                  <c:v>-0.48360809999999999</c:v>
                </c:pt>
                <c:pt idx="175">
                  <c:v>-0.48360809999999999</c:v>
                </c:pt>
                <c:pt idx="176">
                  <c:v>-0.48360819999999999</c:v>
                </c:pt>
                <c:pt idx="177">
                  <c:v>-0.48360819999999999</c:v>
                </c:pt>
                <c:pt idx="178">
                  <c:v>-0.48360819999999999</c:v>
                </c:pt>
                <c:pt idx="179">
                  <c:v>-0.48360829999999999</c:v>
                </c:pt>
                <c:pt idx="180">
                  <c:v>-0.48360829999999999</c:v>
                </c:pt>
                <c:pt idx="181">
                  <c:v>-0.48360829999999999</c:v>
                </c:pt>
                <c:pt idx="182">
                  <c:v>-0.48360839999999999</c:v>
                </c:pt>
                <c:pt idx="183">
                  <c:v>-0.48360839999999999</c:v>
                </c:pt>
                <c:pt idx="184">
                  <c:v>-0.48360839999999999</c:v>
                </c:pt>
                <c:pt idx="185">
                  <c:v>-0.48360839999999999</c:v>
                </c:pt>
                <c:pt idx="186">
                  <c:v>-0.4836085</c:v>
                </c:pt>
                <c:pt idx="187">
                  <c:v>-0.4836085</c:v>
                </c:pt>
                <c:pt idx="188">
                  <c:v>-0.4836085</c:v>
                </c:pt>
                <c:pt idx="189">
                  <c:v>-0.4836086</c:v>
                </c:pt>
                <c:pt idx="190">
                  <c:v>-0.4836086</c:v>
                </c:pt>
                <c:pt idx="191">
                  <c:v>-0.4836086</c:v>
                </c:pt>
                <c:pt idx="192">
                  <c:v>-0.4836087</c:v>
                </c:pt>
                <c:pt idx="193">
                  <c:v>-0.4836087</c:v>
                </c:pt>
                <c:pt idx="194">
                  <c:v>-0.4836087</c:v>
                </c:pt>
                <c:pt idx="195">
                  <c:v>-0.48360880000000001</c:v>
                </c:pt>
                <c:pt idx="196">
                  <c:v>-0.48360880000000001</c:v>
                </c:pt>
                <c:pt idx="197">
                  <c:v>-0.48360880000000001</c:v>
                </c:pt>
                <c:pt idx="198">
                  <c:v>-0.48360880000000001</c:v>
                </c:pt>
                <c:pt idx="199">
                  <c:v>-0.48360890000000001</c:v>
                </c:pt>
                <c:pt idx="200">
                  <c:v>-0.48360890000000001</c:v>
                </c:pt>
                <c:pt idx="201">
                  <c:v>-0.48360890000000001</c:v>
                </c:pt>
                <c:pt idx="202">
                  <c:v>-0.48360900000000001</c:v>
                </c:pt>
                <c:pt idx="203">
                  <c:v>-0.48360900000000001</c:v>
                </c:pt>
                <c:pt idx="204">
                  <c:v>-0.48360900000000001</c:v>
                </c:pt>
                <c:pt idx="205">
                  <c:v>-0.48360900000000001</c:v>
                </c:pt>
                <c:pt idx="206">
                  <c:v>-0.48360910000000001</c:v>
                </c:pt>
                <c:pt idx="207">
                  <c:v>-0.48360910000000001</c:v>
                </c:pt>
                <c:pt idx="208">
                  <c:v>-0.48360910000000001</c:v>
                </c:pt>
                <c:pt idx="209">
                  <c:v>-0.48360920000000002</c:v>
                </c:pt>
                <c:pt idx="210">
                  <c:v>-0.48360920000000002</c:v>
                </c:pt>
                <c:pt idx="211">
                  <c:v>-0.48360920000000002</c:v>
                </c:pt>
                <c:pt idx="212">
                  <c:v>-0.48360920000000002</c:v>
                </c:pt>
                <c:pt idx="213">
                  <c:v>-0.48360930000000002</c:v>
                </c:pt>
                <c:pt idx="214">
                  <c:v>-0.48360930000000002</c:v>
                </c:pt>
                <c:pt idx="215">
                  <c:v>-0.48360930000000002</c:v>
                </c:pt>
                <c:pt idx="216">
                  <c:v>-0.48360940000000002</c:v>
                </c:pt>
                <c:pt idx="217">
                  <c:v>-0.48360940000000002</c:v>
                </c:pt>
                <c:pt idx="218">
                  <c:v>-0.48360940000000002</c:v>
                </c:pt>
                <c:pt idx="219">
                  <c:v>-0.48360940000000002</c:v>
                </c:pt>
                <c:pt idx="220">
                  <c:v>-0.48360950000000003</c:v>
                </c:pt>
                <c:pt idx="221">
                  <c:v>-0.48360950000000003</c:v>
                </c:pt>
                <c:pt idx="222">
                  <c:v>-0.48360950000000003</c:v>
                </c:pt>
                <c:pt idx="223">
                  <c:v>-0.48360950000000003</c:v>
                </c:pt>
                <c:pt idx="224">
                  <c:v>-0.48360959999999997</c:v>
                </c:pt>
                <c:pt idx="225">
                  <c:v>-0.48360959999999997</c:v>
                </c:pt>
                <c:pt idx="226">
                  <c:v>-0.48360959999999997</c:v>
                </c:pt>
                <c:pt idx="227">
                  <c:v>-0.48360969999999998</c:v>
                </c:pt>
                <c:pt idx="228">
                  <c:v>-0.48360969999999998</c:v>
                </c:pt>
                <c:pt idx="229">
                  <c:v>-0.48360969999999998</c:v>
                </c:pt>
                <c:pt idx="230">
                  <c:v>-0.48360969999999998</c:v>
                </c:pt>
                <c:pt idx="231">
                  <c:v>-0.48360979999999998</c:v>
                </c:pt>
                <c:pt idx="232">
                  <c:v>-0.48360979999999998</c:v>
                </c:pt>
                <c:pt idx="233">
                  <c:v>-0.48360979999999998</c:v>
                </c:pt>
                <c:pt idx="234">
                  <c:v>-0.48360979999999998</c:v>
                </c:pt>
                <c:pt idx="235">
                  <c:v>-0.48360989999999998</c:v>
                </c:pt>
                <c:pt idx="236">
                  <c:v>-0.48360989999999998</c:v>
                </c:pt>
                <c:pt idx="237">
                  <c:v>-0.48360989999999998</c:v>
                </c:pt>
                <c:pt idx="238">
                  <c:v>-0.48360989999999998</c:v>
                </c:pt>
                <c:pt idx="239">
                  <c:v>-0.48360999999999998</c:v>
                </c:pt>
                <c:pt idx="240">
                  <c:v>-0.48360999999999998</c:v>
                </c:pt>
                <c:pt idx="241">
                  <c:v>-0.48360999999999998</c:v>
                </c:pt>
                <c:pt idx="242">
                  <c:v>-0.48360999999999998</c:v>
                </c:pt>
                <c:pt idx="243">
                  <c:v>-0.48361009999999999</c:v>
                </c:pt>
                <c:pt idx="244">
                  <c:v>-0.48361009999999999</c:v>
                </c:pt>
                <c:pt idx="245">
                  <c:v>-0.48361009999999999</c:v>
                </c:pt>
                <c:pt idx="246">
                  <c:v>-0.48361009999999999</c:v>
                </c:pt>
                <c:pt idx="247">
                  <c:v>-0.48361019999999999</c:v>
                </c:pt>
                <c:pt idx="248">
                  <c:v>-0.48361019999999999</c:v>
                </c:pt>
                <c:pt idx="249">
                  <c:v>-0.48361019999999999</c:v>
                </c:pt>
                <c:pt idx="250">
                  <c:v>-0.48361019999999999</c:v>
                </c:pt>
                <c:pt idx="251">
                  <c:v>-0.48361029999999999</c:v>
                </c:pt>
                <c:pt idx="252">
                  <c:v>-0.48361029999999999</c:v>
                </c:pt>
                <c:pt idx="253">
                  <c:v>-0.48361029999999999</c:v>
                </c:pt>
                <c:pt idx="254">
                  <c:v>-0.48361029999999999</c:v>
                </c:pt>
                <c:pt idx="255">
                  <c:v>-0.4836104</c:v>
                </c:pt>
                <c:pt idx="256">
                  <c:v>-0.4836104</c:v>
                </c:pt>
                <c:pt idx="257">
                  <c:v>-0.4836104</c:v>
                </c:pt>
                <c:pt idx="258">
                  <c:v>-0.4836104</c:v>
                </c:pt>
                <c:pt idx="259">
                  <c:v>-0.4836105</c:v>
                </c:pt>
                <c:pt idx="260">
                  <c:v>-0.4836105</c:v>
                </c:pt>
                <c:pt idx="261">
                  <c:v>-0.4836105</c:v>
                </c:pt>
                <c:pt idx="262">
                  <c:v>-0.4836105</c:v>
                </c:pt>
                <c:pt idx="263">
                  <c:v>-0.4836105</c:v>
                </c:pt>
                <c:pt idx="264">
                  <c:v>-0.4836106</c:v>
                </c:pt>
                <c:pt idx="265">
                  <c:v>-0.4836106</c:v>
                </c:pt>
                <c:pt idx="266">
                  <c:v>-0.4836106</c:v>
                </c:pt>
                <c:pt idx="267">
                  <c:v>-0.4836106</c:v>
                </c:pt>
                <c:pt idx="268">
                  <c:v>-0.4836107</c:v>
                </c:pt>
                <c:pt idx="269">
                  <c:v>-0.4836107</c:v>
                </c:pt>
                <c:pt idx="270">
                  <c:v>-0.4836107</c:v>
                </c:pt>
                <c:pt idx="271">
                  <c:v>-0.4836107</c:v>
                </c:pt>
                <c:pt idx="272">
                  <c:v>-0.48361080000000001</c:v>
                </c:pt>
                <c:pt idx="273">
                  <c:v>-0.48361080000000001</c:v>
                </c:pt>
                <c:pt idx="274">
                  <c:v>-0.48361080000000001</c:v>
                </c:pt>
                <c:pt idx="275">
                  <c:v>-0.48361080000000001</c:v>
                </c:pt>
                <c:pt idx="276">
                  <c:v>-0.48361080000000001</c:v>
                </c:pt>
                <c:pt idx="277">
                  <c:v>-0.48361090000000001</c:v>
                </c:pt>
                <c:pt idx="278">
                  <c:v>-0.48361090000000001</c:v>
                </c:pt>
                <c:pt idx="279">
                  <c:v>-0.48361090000000001</c:v>
                </c:pt>
                <c:pt idx="280">
                  <c:v>-0.48361090000000001</c:v>
                </c:pt>
                <c:pt idx="281">
                  <c:v>-0.48361090000000001</c:v>
                </c:pt>
                <c:pt idx="282">
                  <c:v>-0.48361100000000001</c:v>
                </c:pt>
                <c:pt idx="283">
                  <c:v>-0.48361100000000001</c:v>
                </c:pt>
                <c:pt idx="284">
                  <c:v>-0.48361100000000001</c:v>
                </c:pt>
                <c:pt idx="285">
                  <c:v>-0.48361100000000001</c:v>
                </c:pt>
                <c:pt idx="286">
                  <c:v>-0.48361110000000002</c:v>
                </c:pt>
                <c:pt idx="287">
                  <c:v>-0.48361110000000002</c:v>
                </c:pt>
                <c:pt idx="288">
                  <c:v>-0.48361110000000002</c:v>
                </c:pt>
                <c:pt idx="289">
                  <c:v>-0.48361110000000002</c:v>
                </c:pt>
                <c:pt idx="290">
                  <c:v>-0.48361110000000002</c:v>
                </c:pt>
                <c:pt idx="291">
                  <c:v>-0.48361120000000002</c:v>
                </c:pt>
                <c:pt idx="292">
                  <c:v>-0.48361120000000002</c:v>
                </c:pt>
                <c:pt idx="293">
                  <c:v>-0.48361120000000002</c:v>
                </c:pt>
                <c:pt idx="294">
                  <c:v>-0.48361120000000002</c:v>
                </c:pt>
                <c:pt idx="295">
                  <c:v>-0.48361120000000002</c:v>
                </c:pt>
                <c:pt idx="296">
                  <c:v>-0.48361130000000002</c:v>
                </c:pt>
                <c:pt idx="297">
                  <c:v>-0.48361130000000002</c:v>
                </c:pt>
                <c:pt idx="298">
                  <c:v>-0.48361130000000002</c:v>
                </c:pt>
                <c:pt idx="299">
                  <c:v>-0.48361130000000002</c:v>
                </c:pt>
                <c:pt idx="300">
                  <c:v>-0.48361130000000002</c:v>
                </c:pt>
                <c:pt idx="301">
                  <c:v>-0.48361140000000002</c:v>
                </c:pt>
                <c:pt idx="302">
                  <c:v>-0.48361140000000002</c:v>
                </c:pt>
                <c:pt idx="303">
                  <c:v>-0.48361140000000002</c:v>
                </c:pt>
                <c:pt idx="304">
                  <c:v>-0.48361140000000002</c:v>
                </c:pt>
                <c:pt idx="305">
                  <c:v>-0.48361150000000003</c:v>
                </c:pt>
                <c:pt idx="306">
                  <c:v>-0.48361150000000003</c:v>
                </c:pt>
                <c:pt idx="307">
                  <c:v>-0.48361150000000003</c:v>
                </c:pt>
                <c:pt idx="308">
                  <c:v>-0.48361150000000003</c:v>
                </c:pt>
                <c:pt idx="309">
                  <c:v>-0.48361150000000003</c:v>
                </c:pt>
                <c:pt idx="310">
                  <c:v>-0.48361159999999997</c:v>
                </c:pt>
                <c:pt idx="311">
                  <c:v>-0.48361159999999997</c:v>
                </c:pt>
                <c:pt idx="312">
                  <c:v>-0.48361159999999997</c:v>
                </c:pt>
                <c:pt idx="313">
                  <c:v>-0.48361159999999997</c:v>
                </c:pt>
                <c:pt idx="314">
                  <c:v>-0.48361159999999997</c:v>
                </c:pt>
                <c:pt idx="315">
                  <c:v>-0.48361159999999997</c:v>
                </c:pt>
                <c:pt idx="316">
                  <c:v>-0.48361169999999998</c:v>
                </c:pt>
                <c:pt idx="317">
                  <c:v>-0.48361169999999998</c:v>
                </c:pt>
                <c:pt idx="318">
                  <c:v>-0.48361169999999998</c:v>
                </c:pt>
                <c:pt idx="319">
                  <c:v>-0.48361169999999998</c:v>
                </c:pt>
                <c:pt idx="320">
                  <c:v>-0.48361169999999998</c:v>
                </c:pt>
                <c:pt idx="321">
                  <c:v>-0.48361179999999998</c:v>
                </c:pt>
                <c:pt idx="322">
                  <c:v>-0.48361179999999998</c:v>
                </c:pt>
                <c:pt idx="323">
                  <c:v>-0.48361179999999998</c:v>
                </c:pt>
                <c:pt idx="324">
                  <c:v>-0.48361179999999998</c:v>
                </c:pt>
                <c:pt idx="325">
                  <c:v>-0.48361179999999998</c:v>
                </c:pt>
                <c:pt idx="326">
                  <c:v>-0.48361189999999998</c:v>
                </c:pt>
                <c:pt idx="327">
                  <c:v>-0.48361189999999998</c:v>
                </c:pt>
                <c:pt idx="328">
                  <c:v>-0.48361189999999998</c:v>
                </c:pt>
                <c:pt idx="329">
                  <c:v>-0.48361189999999998</c:v>
                </c:pt>
                <c:pt idx="330">
                  <c:v>-0.48361189999999998</c:v>
                </c:pt>
                <c:pt idx="331">
                  <c:v>-0.48361189999999998</c:v>
                </c:pt>
                <c:pt idx="332">
                  <c:v>-0.48361199999999999</c:v>
                </c:pt>
                <c:pt idx="333">
                  <c:v>-0.48361199999999999</c:v>
                </c:pt>
                <c:pt idx="334">
                  <c:v>-0.48361199999999999</c:v>
                </c:pt>
                <c:pt idx="335">
                  <c:v>-0.48361199999999999</c:v>
                </c:pt>
                <c:pt idx="336">
                  <c:v>-0.48361199999999999</c:v>
                </c:pt>
                <c:pt idx="337">
                  <c:v>-0.48361209999999999</c:v>
                </c:pt>
                <c:pt idx="338">
                  <c:v>-0.48361209999999999</c:v>
                </c:pt>
                <c:pt idx="339">
                  <c:v>-0.48361209999999999</c:v>
                </c:pt>
                <c:pt idx="340">
                  <c:v>-0.48361209999999999</c:v>
                </c:pt>
                <c:pt idx="341">
                  <c:v>-0.48361209999999999</c:v>
                </c:pt>
                <c:pt idx="342">
                  <c:v>-0.48361209999999999</c:v>
                </c:pt>
                <c:pt idx="343">
                  <c:v>-0.48361219999999999</c:v>
                </c:pt>
                <c:pt idx="344">
                  <c:v>-0.48361219999999999</c:v>
                </c:pt>
                <c:pt idx="345">
                  <c:v>-0.48361219999999999</c:v>
                </c:pt>
                <c:pt idx="346">
                  <c:v>-0.48361219999999999</c:v>
                </c:pt>
                <c:pt idx="347">
                  <c:v>-0.48361219999999999</c:v>
                </c:pt>
                <c:pt idx="348">
                  <c:v>-0.48361219999999999</c:v>
                </c:pt>
                <c:pt idx="349">
                  <c:v>-0.48361229999999999</c:v>
                </c:pt>
                <c:pt idx="350">
                  <c:v>-0.48361229999999999</c:v>
                </c:pt>
                <c:pt idx="351">
                  <c:v>-0.48361229999999999</c:v>
                </c:pt>
                <c:pt idx="352">
                  <c:v>-0.48361229999999999</c:v>
                </c:pt>
                <c:pt idx="353">
                  <c:v>-0.48361229999999999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RO by ОРУК 300_1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Лист1!$A$32:$A$385</c:f>
              <c:numCache>
                <c:formatCode>General</c:formatCode>
                <c:ptCount val="354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  <c:pt idx="101">
                  <c:v>3.4451999999999998</c:v>
                </c:pt>
                <c:pt idx="102">
                  <c:v>3.4712999999999998</c:v>
                </c:pt>
                <c:pt idx="103">
                  <c:v>3.4973999999999998</c:v>
                </c:pt>
                <c:pt idx="104">
                  <c:v>3.5234999999999999</c:v>
                </c:pt>
                <c:pt idx="105">
                  <c:v>3.5495999999999999</c:v>
                </c:pt>
                <c:pt idx="106">
                  <c:v>3.5756999999999999</c:v>
                </c:pt>
                <c:pt idx="107">
                  <c:v>3.6017999999999999</c:v>
                </c:pt>
                <c:pt idx="108">
                  <c:v>3.6278999999999999</c:v>
                </c:pt>
                <c:pt idx="109">
                  <c:v>3.6539999999999999</c:v>
                </c:pt>
                <c:pt idx="110">
                  <c:v>3.6800999999999999</c:v>
                </c:pt>
                <c:pt idx="111">
                  <c:v>3.7061999999999999</c:v>
                </c:pt>
                <c:pt idx="112">
                  <c:v>3.7323</c:v>
                </c:pt>
                <c:pt idx="113">
                  <c:v>3.7584</c:v>
                </c:pt>
                <c:pt idx="114">
                  <c:v>3.7845</c:v>
                </c:pt>
                <c:pt idx="115">
                  <c:v>3.8106</c:v>
                </c:pt>
                <c:pt idx="116">
                  <c:v>3.8367</c:v>
                </c:pt>
                <c:pt idx="117">
                  <c:v>3.8628</c:v>
                </c:pt>
                <c:pt idx="118">
                  <c:v>3.8889</c:v>
                </c:pt>
                <c:pt idx="119">
                  <c:v>3.915</c:v>
                </c:pt>
                <c:pt idx="120">
                  <c:v>3.9411</c:v>
                </c:pt>
                <c:pt idx="121">
                  <c:v>3.9672000000000001</c:v>
                </c:pt>
                <c:pt idx="122">
                  <c:v>3.9933000000000001</c:v>
                </c:pt>
                <c:pt idx="123">
                  <c:v>4.0194000000000001</c:v>
                </c:pt>
                <c:pt idx="124">
                  <c:v>4.0454999999999997</c:v>
                </c:pt>
                <c:pt idx="125">
                  <c:v>4.0716000000000001</c:v>
                </c:pt>
                <c:pt idx="126">
                  <c:v>4.0976999999999997</c:v>
                </c:pt>
                <c:pt idx="127">
                  <c:v>4.1238000000000001</c:v>
                </c:pt>
                <c:pt idx="128">
                  <c:v>4.1498999999999997</c:v>
                </c:pt>
                <c:pt idx="129">
                  <c:v>4.1760000000000002</c:v>
                </c:pt>
                <c:pt idx="130">
                  <c:v>4.2020999999999997</c:v>
                </c:pt>
                <c:pt idx="131">
                  <c:v>4.2282000000000002</c:v>
                </c:pt>
                <c:pt idx="132">
                  <c:v>4.2542999999999997</c:v>
                </c:pt>
                <c:pt idx="133">
                  <c:v>4.2804000000000002</c:v>
                </c:pt>
                <c:pt idx="134">
                  <c:v>4.3064999999999998</c:v>
                </c:pt>
                <c:pt idx="135">
                  <c:v>4.3326000000000002</c:v>
                </c:pt>
                <c:pt idx="136">
                  <c:v>4.3586999999999998</c:v>
                </c:pt>
                <c:pt idx="137">
                  <c:v>4.3848000000000003</c:v>
                </c:pt>
                <c:pt idx="138">
                  <c:v>4.4108999999999998</c:v>
                </c:pt>
                <c:pt idx="139">
                  <c:v>4.4370000000000003</c:v>
                </c:pt>
                <c:pt idx="140">
                  <c:v>4.4630999999999998</c:v>
                </c:pt>
                <c:pt idx="141">
                  <c:v>4.4892000000000003</c:v>
                </c:pt>
                <c:pt idx="142">
                  <c:v>4.5152999999999999</c:v>
                </c:pt>
                <c:pt idx="143">
                  <c:v>4.5414000000000003</c:v>
                </c:pt>
                <c:pt idx="144">
                  <c:v>4.5674999999999999</c:v>
                </c:pt>
                <c:pt idx="145">
                  <c:v>4.5936000000000003</c:v>
                </c:pt>
                <c:pt idx="146">
                  <c:v>4.6196999999999999</c:v>
                </c:pt>
                <c:pt idx="147">
                  <c:v>4.6458000000000004</c:v>
                </c:pt>
                <c:pt idx="148">
                  <c:v>4.6718999999999999</c:v>
                </c:pt>
                <c:pt idx="149">
                  <c:v>4.6980000000000004</c:v>
                </c:pt>
                <c:pt idx="150">
                  <c:v>4.7241</c:v>
                </c:pt>
                <c:pt idx="151">
                  <c:v>4.7502000000000004</c:v>
                </c:pt>
                <c:pt idx="152">
                  <c:v>4.7763</c:v>
                </c:pt>
                <c:pt idx="153">
                  <c:v>4.8023999999999996</c:v>
                </c:pt>
                <c:pt idx="154">
                  <c:v>4.8285</c:v>
                </c:pt>
                <c:pt idx="155">
                  <c:v>4.8545999999999996</c:v>
                </c:pt>
                <c:pt idx="156">
                  <c:v>4.8807</c:v>
                </c:pt>
                <c:pt idx="157">
                  <c:v>4.9067999999999996</c:v>
                </c:pt>
                <c:pt idx="158">
                  <c:v>4.9329000000000001</c:v>
                </c:pt>
                <c:pt idx="159">
                  <c:v>4.9589999999999996</c:v>
                </c:pt>
                <c:pt idx="160">
                  <c:v>4.9851000000000001</c:v>
                </c:pt>
                <c:pt idx="161">
                  <c:v>5.0111999999999997</c:v>
                </c:pt>
                <c:pt idx="162">
                  <c:v>5.0373000000000001</c:v>
                </c:pt>
                <c:pt idx="163">
                  <c:v>5.0633999999999997</c:v>
                </c:pt>
                <c:pt idx="164">
                  <c:v>5.0895000000000001</c:v>
                </c:pt>
                <c:pt idx="165">
                  <c:v>5.1155999999999997</c:v>
                </c:pt>
                <c:pt idx="166">
                  <c:v>5.1417000000000002</c:v>
                </c:pt>
                <c:pt idx="167">
                  <c:v>5.1677999999999997</c:v>
                </c:pt>
                <c:pt idx="168">
                  <c:v>5.1939000000000002</c:v>
                </c:pt>
                <c:pt idx="169">
                  <c:v>5.22</c:v>
                </c:pt>
                <c:pt idx="170">
                  <c:v>5.2461000000000002</c:v>
                </c:pt>
                <c:pt idx="171">
                  <c:v>5.2721999999999998</c:v>
                </c:pt>
                <c:pt idx="172">
                  <c:v>5.2983000000000002</c:v>
                </c:pt>
                <c:pt idx="173">
                  <c:v>5.3243999999999998</c:v>
                </c:pt>
                <c:pt idx="174">
                  <c:v>5.3505000000000003</c:v>
                </c:pt>
                <c:pt idx="175">
                  <c:v>5.3765999999999998</c:v>
                </c:pt>
                <c:pt idx="176">
                  <c:v>5.4027000000000003</c:v>
                </c:pt>
                <c:pt idx="177">
                  <c:v>5.4287999999999998</c:v>
                </c:pt>
                <c:pt idx="178">
                  <c:v>5.4549000000000003</c:v>
                </c:pt>
                <c:pt idx="179">
                  <c:v>5.4809999999999999</c:v>
                </c:pt>
                <c:pt idx="180">
                  <c:v>5.5071000000000003</c:v>
                </c:pt>
                <c:pt idx="181">
                  <c:v>5.5331999999999999</c:v>
                </c:pt>
                <c:pt idx="182">
                  <c:v>5.5593000000000004</c:v>
                </c:pt>
                <c:pt idx="183">
                  <c:v>5.5853999999999999</c:v>
                </c:pt>
                <c:pt idx="184">
                  <c:v>5.6115000000000004</c:v>
                </c:pt>
                <c:pt idx="185">
                  <c:v>5.6375999999999999</c:v>
                </c:pt>
                <c:pt idx="186">
                  <c:v>5.6637000000000004</c:v>
                </c:pt>
                <c:pt idx="187">
                  <c:v>5.6898</c:v>
                </c:pt>
                <c:pt idx="188">
                  <c:v>5.7159000000000004</c:v>
                </c:pt>
                <c:pt idx="189">
                  <c:v>5.742</c:v>
                </c:pt>
                <c:pt idx="190">
                  <c:v>5.7680999999999996</c:v>
                </c:pt>
                <c:pt idx="191">
                  <c:v>5.7942</c:v>
                </c:pt>
                <c:pt idx="192">
                  <c:v>5.8202999999999996</c:v>
                </c:pt>
                <c:pt idx="193">
                  <c:v>5.8464</c:v>
                </c:pt>
                <c:pt idx="194">
                  <c:v>5.8724999999999996</c:v>
                </c:pt>
                <c:pt idx="195">
                  <c:v>5.8986000000000001</c:v>
                </c:pt>
                <c:pt idx="196">
                  <c:v>5.9246999999999996</c:v>
                </c:pt>
                <c:pt idx="197">
                  <c:v>5.9508000000000001</c:v>
                </c:pt>
                <c:pt idx="198">
                  <c:v>5.9768999999999997</c:v>
                </c:pt>
                <c:pt idx="199">
                  <c:v>6.0030000000000001</c:v>
                </c:pt>
                <c:pt idx="200">
                  <c:v>6.0290999999999997</c:v>
                </c:pt>
                <c:pt idx="201">
                  <c:v>6.0552000000000001</c:v>
                </c:pt>
                <c:pt idx="202">
                  <c:v>6.0812999999999997</c:v>
                </c:pt>
                <c:pt idx="203">
                  <c:v>6.1074000000000002</c:v>
                </c:pt>
                <c:pt idx="204">
                  <c:v>6.1334999999999997</c:v>
                </c:pt>
                <c:pt idx="205">
                  <c:v>6.1596000000000002</c:v>
                </c:pt>
                <c:pt idx="206">
                  <c:v>6.1856999999999998</c:v>
                </c:pt>
                <c:pt idx="207">
                  <c:v>6.2118000000000002</c:v>
                </c:pt>
                <c:pt idx="208">
                  <c:v>6.2378999999999998</c:v>
                </c:pt>
                <c:pt idx="209">
                  <c:v>6.2640000000000002</c:v>
                </c:pt>
                <c:pt idx="210">
                  <c:v>6.2900999999999998</c:v>
                </c:pt>
                <c:pt idx="211">
                  <c:v>6.3162000000000003</c:v>
                </c:pt>
                <c:pt idx="212">
                  <c:v>6.3422999999999998</c:v>
                </c:pt>
                <c:pt idx="213">
                  <c:v>6.3684000000000003</c:v>
                </c:pt>
                <c:pt idx="214">
                  <c:v>6.3944999999999999</c:v>
                </c:pt>
                <c:pt idx="215">
                  <c:v>6.4206000000000003</c:v>
                </c:pt>
                <c:pt idx="216">
                  <c:v>6.4466999999999999</c:v>
                </c:pt>
                <c:pt idx="217">
                  <c:v>6.4728000000000003</c:v>
                </c:pt>
                <c:pt idx="218">
                  <c:v>6.4988999999999999</c:v>
                </c:pt>
                <c:pt idx="219">
                  <c:v>6.5250000000000004</c:v>
                </c:pt>
                <c:pt idx="220">
                  <c:v>6.5510999999999999</c:v>
                </c:pt>
                <c:pt idx="221">
                  <c:v>6.5772000000000004</c:v>
                </c:pt>
                <c:pt idx="222">
                  <c:v>6.6032999999999999</c:v>
                </c:pt>
                <c:pt idx="223">
                  <c:v>6.6294000000000004</c:v>
                </c:pt>
                <c:pt idx="224">
                  <c:v>6.6555</c:v>
                </c:pt>
                <c:pt idx="225">
                  <c:v>6.6816000000000004</c:v>
                </c:pt>
                <c:pt idx="226">
                  <c:v>6.7077</c:v>
                </c:pt>
                <c:pt idx="227">
                  <c:v>6.7337999999999996</c:v>
                </c:pt>
                <c:pt idx="228">
                  <c:v>6.7599</c:v>
                </c:pt>
                <c:pt idx="229">
                  <c:v>6.7859999999999996</c:v>
                </c:pt>
                <c:pt idx="230">
                  <c:v>6.8121</c:v>
                </c:pt>
                <c:pt idx="231">
                  <c:v>6.8381999999999996</c:v>
                </c:pt>
                <c:pt idx="232">
                  <c:v>6.8643000000000001</c:v>
                </c:pt>
                <c:pt idx="233">
                  <c:v>6.8903999999999996</c:v>
                </c:pt>
                <c:pt idx="234">
                  <c:v>6.9165000000000001</c:v>
                </c:pt>
                <c:pt idx="235">
                  <c:v>6.9425999999999997</c:v>
                </c:pt>
                <c:pt idx="236">
                  <c:v>6.9687000000000001</c:v>
                </c:pt>
                <c:pt idx="237">
                  <c:v>6.9947999999999997</c:v>
                </c:pt>
                <c:pt idx="238">
                  <c:v>7.0209000000000001</c:v>
                </c:pt>
                <c:pt idx="239">
                  <c:v>7.0469999999999997</c:v>
                </c:pt>
                <c:pt idx="240">
                  <c:v>7.0731000000000002</c:v>
                </c:pt>
                <c:pt idx="241">
                  <c:v>7.0991999999999997</c:v>
                </c:pt>
                <c:pt idx="242">
                  <c:v>7.1253000000000002</c:v>
                </c:pt>
                <c:pt idx="243">
                  <c:v>7.1513999999999998</c:v>
                </c:pt>
                <c:pt idx="244">
                  <c:v>7.1775000000000002</c:v>
                </c:pt>
                <c:pt idx="245">
                  <c:v>7.2035999999999998</c:v>
                </c:pt>
                <c:pt idx="246">
                  <c:v>7.2297000000000002</c:v>
                </c:pt>
                <c:pt idx="247">
                  <c:v>7.2557999999999998</c:v>
                </c:pt>
                <c:pt idx="248">
                  <c:v>7.2819000000000003</c:v>
                </c:pt>
                <c:pt idx="249">
                  <c:v>7.3079999999999998</c:v>
                </c:pt>
                <c:pt idx="250">
                  <c:v>7.3341000000000003</c:v>
                </c:pt>
                <c:pt idx="251">
                  <c:v>7.3601999999999999</c:v>
                </c:pt>
                <c:pt idx="252">
                  <c:v>7.3863000000000003</c:v>
                </c:pt>
                <c:pt idx="253">
                  <c:v>7.4123999999999999</c:v>
                </c:pt>
                <c:pt idx="254">
                  <c:v>7.4385000000000003</c:v>
                </c:pt>
                <c:pt idx="255">
                  <c:v>7.4645999999999999</c:v>
                </c:pt>
                <c:pt idx="256">
                  <c:v>7.4907000000000004</c:v>
                </c:pt>
                <c:pt idx="257">
                  <c:v>7.5167999999999999</c:v>
                </c:pt>
                <c:pt idx="258">
                  <c:v>7.5429000000000004</c:v>
                </c:pt>
                <c:pt idx="259">
                  <c:v>7.569</c:v>
                </c:pt>
                <c:pt idx="260">
                  <c:v>7.5951000000000004</c:v>
                </c:pt>
                <c:pt idx="261">
                  <c:v>7.6212</c:v>
                </c:pt>
                <c:pt idx="262">
                  <c:v>7.6473000000000004</c:v>
                </c:pt>
                <c:pt idx="263">
                  <c:v>7.6734</c:v>
                </c:pt>
                <c:pt idx="264">
                  <c:v>7.6994999999999996</c:v>
                </c:pt>
                <c:pt idx="265">
                  <c:v>7.7256</c:v>
                </c:pt>
                <c:pt idx="266">
                  <c:v>7.7516999999999996</c:v>
                </c:pt>
                <c:pt idx="267">
                  <c:v>7.7778</c:v>
                </c:pt>
                <c:pt idx="268">
                  <c:v>7.8038999999999996</c:v>
                </c:pt>
                <c:pt idx="269">
                  <c:v>7.83</c:v>
                </c:pt>
                <c:pt idx="270">
                  <c:v>7.8560999999999996</c:v>
                </c:pt>
                <c:pt idx="271">
                  <c:v>7.8822000000000001</c:v>
                </c:pt>
                <c:pt idx="272">
                  <c:v>7.9082999999999997</c:v>
                </c:pt>
                <c:pt idx="273">
                  <c:v>7.9344000000000001</c:v>
                </c:pt>
                <c:pt idx="274">
                  <c:v>7.9604999999999997</c:v>
                </c:pt>
                <c:pt idx="275">
                  <c:v>7.9866000000000001</c:v>
                </c:pt>
                <c:pt idx="276">
                  <c:v>8.0127000000000006</c:v>
                </c:pt>
                <c:pt idx="277">
                  <c:v>8.0388000000000002</c:v>
                </c:pt>
                <c:pt idx="278">
                  <c:v>8.0648999999999997</c:v>
                </c:pt>
                <c:pt idx="279">
                  <c:v>8.0909999999999993</c:v>
                </c:pt>
                <c:pt idx="280">
                  <c:v>8.1171000000000006</c:v>
                </c:pt>
                <c:pt idx="281">
                  <c:v>8.1432000000000002</c:v>
                </c:pt>
                <c:pt idx="282">
                  <c:v>8.1692999999999998</c:v>
                </c:pt>
                <c:pt idx="283">
                  <c:v>8.1953999999999994</c:v>
                </c:pt>
                <c:pt idx="284">
                  <c:v>8.2215000000000007</c:v>
                </c:pt>
                <c:pt idx="285">
                  <c:v>8.2476000000000003</c:v>
                </c:pt>
                <c:pt idx="286">
                  <c:v>8.2736999999999998</c:v>
                </c:pt>
                <c:pt idx="287">
                  <c:v>8.2997999999999994</c:v>
                </c:pt>
                <c:pt idx="288">
                  <c:v>8.3259000000000007</c:v>
                </c:pt>
                <c:pt idx="289">
                  <c:v>8.3520000000000003</c:v>
                </c:pt>
                <c:pt idx="290">
                  <c:v>8.3780999999999999</c:v>
                </c:pt>
                <c:pt idx="291">
                  <c:v>8.4041999999999994</c:v>
                </c:pt>
                <c:pt idx="292">
                  <c:v>8.4303000000000008</c:v>
                </c:pt>
                <c:pt idx="293">
                  <c:v>8.4564000000000004</c:v>
                </c:pt>
                <c:pt idx="294">
                  <c:v>8.4824999999999999</c:v>
                </c:pt>
                <c:pt idx="295">
                  <c:v>8.5085999999999995</c:v>
                </c:pt>
                <c:pt idx="296">
                  <c:v>8.5347000000000008</c:v>
                </c:pt>
                <c:pt idx="297">
                  <c:v>8.5608000000000004</c:v>
                </c:pt>
                <c:pt idx="298">
                  <c:v>8.5869</c:v>
                </c:pt>
                <c:pt idx="299">
                  <c:v>8.6129999999999995</c:v>
                </c:pt>
                <c:pt idx="300">
                  <c:v>8.6390999999999991</c:v>
                </c:pt>
                <c:pt idx="301">
                  <c:v>8.6652000000000005</c:v>
                </c:pt>
                <c:pt idx="302">
                  <c:v>8.6913</c:v>
                </c:pt>
                <c:pt idx="303">
                  <c:v>8.7173999999999996</c:v>
                </c:pt>
                <c:pt idx="304">
                  <c:v>8.7434999999999992</c:v>
                </c:pt>
                <c:pt idx="305">
                  <c:v>8.7696000000000005</c:v>
                </c:pt>
                <c:pt idx="306">
                  <c:v>8.7957000000000001</c:v>
                </c:pt>
                <c:pt idx="307">
                  <c:v>8.8217999999999996</c:v>
                </c:pt>
                <c:pt idx="308">
                  <c:v>8.8478999999999992</c:v>
                </c:pt>
                <c:pt idx="309">
                  <c:v>8.8740000000000006</c:v>
                </c:pt>
                <c:pt idx="310">
                  <c:v>8.9001000000000001</c:v>
                </c:pt>
                <c:pt idx="311">
                  <c:v>8.9261999999999997</c:v>
                </c:pt>
                <c:pt idx="312">
                  <c:v>8.9522999999999993</c:v>
                </c:pt>
                <c:pt idx="313">
                  <c:v>8.9784000000000006</c:v>
                </c:pt>
                <c:pt idx="314">
                  <c:v>9.0045000000000002</c:v>
                </c:pt>
                <c:pt idx="315">
                  <c:v>9.0305999999999997</c:v>
                </c:pt>
                <c:pt idx="316">
                  <c:v>9.0566999999999993</c:v>
                </c:pt>
                <c:pt idx="317">
                  <c:v>9.0828000000000007</c:v>
                </c:pt>
                <c:pt idx="318">
                  <c:v>9.1089000000000002</c:v>
                </c:pt>
                <c:pt idx="319">
                  <c:v>9.1349999999999998</c:v>
                </c:pt>
                <c:pt idx="320">
                  <c:v>9.1610999999999994</c:v>
                </c:pt>
                <c:pt idx="321">
                  <c:v>9.1872000000000007</c:v>
                </c:pt>
                <c:pt idx="322">
                  <c:v>9.2133000000000003</c:v>
                </c:pt>
                <c:pt idx="323">
                  <c:v>9.2393999999999998</c:v>
                </c:pt>
                <c:pt idx="324">
                  <c:v>9.2654999999999994</c:v>
                </c:pt>
                <c:pt idx="325">
                  <c:v>9.2916000000000007</c:v>
                </c:pt>
                <c:pt idx="326">
                  <c:v>9.3177000000000003</c:v>
                </c:pt>
                <c:pt idx="327">
                  <c:v>9.3437999999999999</c:v>
                </c:pt>
                <c:pt idx="328">
                  <c:v>9.3698999999999995</c:v>
                </c:pt>
                <c:pt idx="329">
                  <c:v>9.3960000000000008</c:v>
                </c:pt>
                <c:pt idx="330">
                  <c:v>9.4221000000000004</c:v>
                </c:pt>
                <c:pt idx="331">
                  <c:v>9.4481999999999999</c:v>
                </c:pt>
                <c:pt idx="332">
                  <c:v>9.4742999999999995</c:v>
                </c:pt>
                <c:pt idx="333">
                  <c:v>9.5004000000000008</c:v>
                </c:pt>
                <c:pt idx="334">
                  <c:v>9.5265000000000004</c:v>
                </c:pt>
                <c:pt idx="335">
                  <c:v>9.5526</c:v>
                </c:pt>
                <c:pt idx="336">
                  <c:v>9.5786999999999995</c:v>
                </c:pt>
                <c:pt idx="337">
                  <c:v>9.6047999999999991</c:v>
                </c:pt>
                <c:pt idx="338">
                  <c:v>9.6309000000000005</c:v>
                </c:pt>
                <c:pt idx="339">
                  <c:v>9.657</c:v>
                </c:pt>
                <c:pt idx="340">
                  <c:v>9.6830999999999996</c:v>
                </c:pt>
                <c:pt idx="341">
                  <c:v>9.7091999999999992</c:v>
                </c:pt>
                <c:pt idx="342">
                  <c:v>9.7353000000000005</c:v>
                </c:pt>
                <c:pt idx="343">
                  <c:v>9.7614000000000001</c:v>
                </c:pt>
                <c:pt idx="344">
                  <c:v>9.7874999999999996</c:v>
                </c:pt>
                <c:pt idx="345">
                  <c:v>9.8135999999999992</c:v>
                </c:pt>
                <c:pt idx="346">
                  <c:v>9.8397000000000006</c:v>
                </c:pt>
                <c:pt idx="347">
                  <c:v>9.8658000000000001</c:v>
                </c:pt>
                <c:pt idx="348">
                  <c:v>9.8918999999999997</c:v>
                </c:pt>
                <c:pt idx="349">
                  <c:v>9.9179999999999993</c:v>
                </c:pt>
                <c:pt idx="350">
                  <c:v>9.9441000000000006</c:v>
                </c:pt>
                <c:pt idx="351">
                  <c:v>9.9702000000000002</c:v>
                </c:pt>
                <c:pt idx="352">
                  <c:v>9.9962999999999997</c:v>
                </c:pt>
                <c:pt idx="353">
                  <c:v>10.022399999999999</c:v>
                </c:pt>
              </c:numCache>
            </c:numRef>
          </c:cat>
          <c:val>
            <c:numRef>
              <c:f>Лист1!$J$32:$J$385</c:f>
              <c:numCache>
                <c:formatCode>0.00E+00</c:formatCode>
                <c:ptCount val="354"/>
                <c:pt idx="0">
                  <c:v>-0.39481909999999998</c:v>
                </c:pt>
                <c:pt idx="1">
                  <c:v>-0.40887600000000002</c:v>
                </c:pt>
                <c:pt idx="2">
                  <c:v>-0.42183379999999998</c:v>
                </c:pt>
                <c:pt idx="3">
                  <c:v>-0.43363089999999999</c:v>
                </c:pt>
                <c:pt idx="4">
                  <c:v>-0.44422299999999998</c:v>
                </c:pt>
                <c:pt idx="5">
                  <c:v>-0.45358229999999999</c:v>
                </c:pt>
                <c:pt idx="6">
                  <c:v>-0.46169579999999999</c:v>
                </c:pt>
                <c:pt idx="7">
                  <c:v>-0.46856300000000001</c:v>
                </c:pt>
                <c:pt idx="8">
                  <c:v>-0.47419230000000001</c:v>
                </c:pt>
                <c:pt idx="9">
                  <c:v>-0.47859780000000002</c:v>
                </c:pt>
                <c:pt idx="10">
                  <c:v>-0.48179549999999999</c:v>
                </c:pt>
                <c:pt idx="11">
                  <c:v>-0.48380220000000002</c:v>
                </c:pt>
                <c:pt idx="12">
                  <c:v>-0.48379349999999999</c:v>
                </c:pt>
                <c:pt idx="13">
                  <c:v>-0.48378270000000001</c:v>
                </c:pt>
                <c:pt idx="14">
                  <c:v>-0.48377249999999999</c:v>
                </c:pt>
                <c:pt idx="15">
                  <c:v>-0.48376279999999999</c:v>
                </c:pt>
                <c:pt idx="16">
                  <c:v>-0.4837535</c:v>
                </c:pt>
                <c:pt idx="17">
                  <c:v>-0.48374479999999997</c:v>
                </c:pt>
                <c:pt idx="18">
                  <c:v>-0.48373650000000001</c:v>
                </c:pt>
                <c:pt idx="19">
                  <c:v>-0.48372860000000001</c:v>
                </c:pt>
                <c:pt idx="20">
                  <c:v>-0.48372100000000001</c:v>
                </c:pt>
                <c:pt idx="21">
                  <c:v>-0.48371380000000003</c:v>
                </c:pt>
                <c:pt idx="22">
                  <c:v>-0.4837069</c:v>
                </c:pt>
                <c:pt idx="23">
                  <c:v>-0.48370039999999997</c:v>
                </c:pt>
                <c:pt idx="24">
                  <c:v>-0.48369410000000002</c:v>
                </c:pt>
                <c:pt idx="25">
                  <c:v>-0.48368810000000001</c:v>
                </c:pt>
                <c:pt idx="26">
                  <c:v>-0.48368230000000001</c:v>
                </c:pt>
                <c:pt idx="27">
                  <c:v>-0.48367680000000002</c:v>
                </c:pt>
                <c:pt idx="28">
                  <c:v>-0.48367149999999998</c:v>
                </c:pt>
                <c:pt idx="29">
                  <c:v>-0.4836664</c:v>
                </c:pt>
                <c:pt idx="30">
                  <c:v>-0.48366140000000002</c:v>
                </c:pt>
                <c:pt idx="31">
                  <c:v>-0.48365669999999999</c:v>
                </c:pt>
                <c:pt idx="32">
                  <c:v>-0.48365219999999998</c:v>
                </c:pt>
                <c:pt idx="33">
                  <c:v>-0.48364780000000002</c:v>
                </c:pt>
                <c:pt idx="34">
                  <c:v>-0.48364360000000001</c:v>
                </c:pt>
                <c:pt idx="35">
                  <c:v>-0.4836395</c:v>
                </c:pt>
                <c:pt idx="36">
                  <c:v>-0.4836355</c:v>
                </c:pt>
                <c:pt idx="37">
                  <c:v>-0.4836317</c:v>
                </c:pt>
                <c:pt idx="38">
                  <c:v>-0.483628</c:v>
                </c:pt>
                <c:pt idx="39">
                  <c:v>-0.48362450000000001</c:v>
                </c:pt>
                <c:pt idx="40">
                  <c:v>-0.48362100000000002</c:v>
                </c:pt>
                <c:pt idx="41">
                  <c:v>-0.48361769999999998</c:v>
                </c:pt>
                <c:pt idx="42">
                  <c:v>-0.4836144</c:v>
                </c:pt>
                <c:pt idx="43">
                  <c:v>-0.48361130000000002</c:v>
                </c:pt>
                <c:pt idx="44">
                  <c:v>-0.48360829999999999</c:v>
                </c:pt>
                <c:pt idx="45">
                  <c:v>-0.48360530000000002</c:v>
                </c:pt>
                <c:pt idx="46">
                  <c:v>-0.48360239999999999</c:v>
                </c:pt>
                <c:pt idx="47">
                  <c:v>-0.48359960000000002</c:v>
                </c:pt>
                <c:pt idx="48">
                  <c:v>-0.4835969</c:v>
                </c:pt>
                <c:pt idx="49">
                  <c:v>-0.48359429999999998</c:v>
                </c:pt>
                <c:pt idx="50">
                  <c:v>-0.48359170000000001</c:v>
                </c:pt>
                <c:pt idx="51">
                  <c:v>-0.4835892</c:v>
                </c:pt>
                <c:pt idx="52">
                  <c:v>-0.48358679999999998</c:v>
                </c:pt>
                <c:pt idx="53">
                  <c:v>-0.48358449999999997</c:v>
                </c:pt>
                <c:pt idx="54">
                  <c:v>-0.48358210000000001</c:v>
                </c:pt>
                <c:pt idx="55">
                  <c:v>-0.48357990000000001</c:v>
                </c:pt>
                <c:pt idx="56">
                  <c:v>-0.4835777</c:v>
                </c:pt>
                <c:pt idx="57">
                  <c:v>-0.48357559999999999</c:v>
                </c:pt>
                <c:pt idx="58">
                  <c:v>-0.48357349999999999</c:v>
                </c:pt>
                <c:pt idx="59">
                  <c:v>-0.48357149999999999</c:v>
                </c:pt>
                <c:pt idx="60">
                  <c:v>-0.48356949999999999</c:v>
                </c:pt>
                <c:pt idx="61">
                  <c:v>-0.48356749999999998</c:v>
                </c:pt>
                <c:pt idx="62">
                  <c:v>-0.48356569999999999</c:v>
                </c:pt>
                <c:pt idx="63">
                  <c:v>-0.48356379999999999</c:v>
                </c:pt>
                <c:pt idx="64">
                  <c:v>-0.48356199999999999</c:v>
                </c:pt>
                <c:pt idx="65">
                  <c:v>-0.4835602</c:v>
                </c:pt>
                <c:pt idx="66">
                  <c:v>-0.4835585</c:v>
                </c:pt>
                <c:pt idx="67">
                  <c:v>-0.48355680000000001</c:v>
                </c:pt>
                <c:pt idx="68">
                  <c:v>-0.48355520000000002</c:v>
                </c:pt>
                <c:pt idx="69">
                  <c:v>-0.48355359999999997</c:v>
                </c:pt>
                <c:pt idx="70">
                  <c:v>-0.48355199999999998</c:v>
                </c:pt>
                <c:pt idx="71">
                  <c:v>-0.48355039999999999</c:v>
                </c:pt>
                <c:pt idx="72">
                  <c:v>-0.4835489</c:v>
                </c:pt>
                <c:pt idx="73">
                  <c:v>-0.48354740000000002</c:v>
                </c:pt>
                <c:pt idx="74">
                  <c:v>-0.48354599999999998</c:v>
                </c:pt>
                <c:pt idx="75">
                  <c:v>-0.48354459999999999</c:v>
                </c:pt>
                <c:pt idx="76">
                  <c:v>-0.48354320000000001</c:v>
                </c:pt>
                <c:pt idx="77">
                  <c:v>-0.48354180000000002</c:v>
                </c:pt>
                <c:pt idx="78">
                  <c:v>-0.48354049999999998</c:v>
                </c:pt>
                <c:pt idx="79">
                  <c:v>-0.4835391</c:v>
                </c:pt>
                <c:pt idx="80">
                  <c:v>-0.48353790000000002</c:v>
                </c:pt>
                <c:pt idx="81">
                  <c:v>-0.48353659999999998</c:v>
                </c:pt>
                <c:pt idx="82">
                  <c:v>-0.4835353</c:v>
                </c:pt>
                <c:pt idx="83">
                  <c:v>-0.48353410000000002</c:v>
                </c:pt>
                <c:pt idx="84">
                  <c:v>-0.48353289999999999</c:v>
                </c:pt>
                <c:pt idx="85">
                  <c:v>-0.48353170000000001</c:v>
                </c:pt>
                <c:pt idx="86">
                  <c:v>-0.48353059999999998</c:v>
                </c:pt>
                <c:pt idx="87">
                  <c:v>-0.4835294</c:v>
                </c:pt>
                <c:pt idx="88">
                  <c:v>-0.48352830000000002</c:v>
                </c:pt>
                <c:pt idx="89">
                  <c:v>-0.48352719999999999</c:v>
                </c:pt>
                <c:pt idx="90">
                  <c:v>-0.48352620000000002</c:v>
                </c:pt>
                <c:pt idx="91">
                  <c:v>-0.48352509999999999</c:v>
                </c:pt>
                <c:pt idx="92">
                  <c:v>-0.48352400000000001</c:v>
                </c:pt>
                <c:pt idx="93">
                  <c:v>-0.48352299999999998</c:v>
                </c:pt>
                <c:pt idx="94">
                  <c:v>-0.48352200000000001</c:v>
                </c:pt>
                <c:pt idx="95">
                  <c:v>-0.48352099999999998</c:v>
                </c:pt>
                <c:pt idx="96">
                  <c:v>-0.48352000000000001</c:v>
                </c:pt>
                <c:pt idx="97">
                  <c:v>-0.48351909999999998</c:v>
                </c:pt>
                <c:pt idx="98">
                  <c:v>-0.48351810000000001</c:v>
                </c:pt>
                <c:pt idx="99">
                  <c:v>-0.48351719999999998</c:v>
                </c:pt>
                <c:pt idx="100">
                  <c:v>-0.48351630000000001</c:v>
                </c:pt>
                <c:pt idx="101">
                  <c:v>-0.48351539999999998</c:v>
                </c:pt>
                <c:pt idx="102">
                  <c:v>-0.48351450000000001</c:v>
                </c:pt>
                <c:pt idx="103">
                  <c:v>-0.48351359999999999</c:v>
                </c:pt>
                <c:pt idx="104">
                  <c:v>-0.48351280000000002</c:v>
                </c:pt>
                <c:pt idx="105">
                  <c:v>-0.48351189999999999</c:v>
                </c:pt>
                <c:pt idx="106">
                  <c:v>-0.48351110000000003</c:v>
                </c:pt>
                <c:pt idx="107">
                  <c:v>-0.4835103</c:v>
                </c:pt>
                <c:pt idx="108">
                  <c:v>-0.48350949999999998</c:v>
                </c:pt>
                <c:pt idx="109">
                  <c:v>-0.48350870000000001</c:v>
                </c:pt>
                <c:pt idx="110">
                  <c:v>-0.48350789999999999</c:v>
                </c:pt>
                <c:pt idx="111">
                  <c:v>-0.48350710000000002</c:v>
                </c:pt>
                <c:pt idx="112">
                  <c:v>-0.4835064</c:v>
                </c:pt>
                <c:pt idx="113">
                  <c:v>-0.48350559999999998</c:v>
                </c:pt>
                <c:pt idx="114">
                  <c:v>-0.48350490000000002</c:v>
                </c:pt>
                <c:pt idx="115">
                  <c:v>-0.48350409999999999</c:v>
                </c:pt>
                <c:pt idx="116">
                  <c:v>-0.48350340000000003</c:v>
                </c:pt>
                <c:pt idx="117">
                  <c:v>-0.48350270000000001</c:v>
                </c:pt>
                <c:pt idx="118">
                  <c:v>-0.48350199999999999</c:v>
                </c:pt>
                <c:pt idx="119">
                  <c:v>-0.48350130000000002</c:v>
                </c:pt>
                <c:pt idx="120">
                  <c:v>-0.4835006</c:v>
                </c:pt>
                <c:pt idx="121">
                  <c:v>-0.48349989999999998</c:v>
                </c:pt>
                <c:pt idx="122">
                  <c:v>-0.48349930000000002</c:v>
                </c:pt>
                <c:pt idx="123">
                  <c:v>-0.4834986</c:v>
                </c:pt>
                <c:pt idx="124">
                  <c:v>-0.48349799999999998</c:v>
                </c:pt>
                <c:pt idx="125">
                  <c:v>-0.48349730000000002</c:v>
                </c:pt>
                <c:pt idx="126">
                  <c:v>-0.4834967</c:v>
                </c:pt>
                <c:pt idx="127">
                  <c:v>-0.48349609999999998</c:v>
                </c:pt>
                <c:pt idx="128">
                  <c:v>-0.48349540000000002</c:v>
                </c:pt>
                <c:pt idx="129">
                  <c:v>-0.4834948</c:v>
                </c:pt>
                <c:pt idx="130">
                  <c:v>-0.48349419999999999</c:v>
                </c:pt>
                <c:pt idx="131">
                  <c:v>-0.48349360000000002</c:v>
                </c:pt>
                <c:pt idx="132">
                  <c:v>-0.48349310000000001</c:v>
                </c:pt>
                <c:pt idx="133">
                  <c:v>-0.48349249999999999</c:v>
                </c:pt>
                <c:pt idx="134">
                  <c:v>-0.48349189999999997</c:v>
                </c:pt>
                <c:pt idx="135">
                  <c:v>-0.48349130000000001</c:v>
                </c:pt>
                <c:pt idx="136">
                  <c:v>-0.4834908</c:v>
                </c:pt>
                <c:pt idx="137">
                  <c:v>-0.48349019999999998</c:v>
                </c:pt>
                <c:pt idx="138">
                  <c:v>-0.48348970000000002</c:v>
                </c:pt>
                <c:pt idx="139">
                  <c:v>-0.48348920000000001</c:v>
                </c:pt>
                <c:pt idx="140">
                  <c:v>-0.48348859999999999</c:v>
                </c:pt>
                <c:pt idx="141">
                  <c:v>-0.48348809999999998</c:v>
                </c:pt>
                <c:pt idx="142">
                  <c:v>-0.48348760000000002</c:v>
                </c:pt>
                <c:pt idx="143">
                  <c:v>-0.4834871</c:v>
                </c:pt>
                <c:pt idx="144">
                  <c:v>-0.48348659999999999</c:v>
                </c:pt>
                <c:pt idx="145">
                  <c:v>-0.48348609999999997</c:v>
                </c:pt>
                <c:pt idx="146">
                  <c:v>-0.48348560000000002</c:v>
                </c:pt>
                <c:pt idx="147">
                  <c:v>-0.4834851</c:v>
                </c:pt>
                <c:pt idx="148">
                  <c:v>-0.48348459999999999</c:v>
                </c:pt>
                <c:pt idx="149">
                  <c:v>-0.48348419999999998</c:v>
                </c:pt>
                <c:pt idx="150">
                  <c:v>-0.48348370000000002</c:v>
                </c:pt>
                <c:pt idx="151">
                  <c:v>-0.4834832</c:v>
                </c:pt>
                <c:pt idx="152">
                  <c:v>-0.48348279999999999</c:v>
                </c:pt>
                <c:pt idx="153">
                  <c:v>-0.48348229999999998</c:v>
                </c:pt>
                <c:pt idx="154">
                  <c:v>-0.48348190000000002</c:v>
                </c:pt>
                <c:pt idx="155">
                  <c:v>-0.48348140000000001</c:v>
                </c:pt>
                <c:pt idx="156">
                  <c:v>-0.48348099999999999</c:v>
                </c:pt>
                <c:pt idx="157">
                  <c:v>-0.48348059999999998</c:v>
                </c:pt>
                <c:pt idx="158">
                  <c:v>-0.48348020000000003</c:v>
                </c:pt>
                <c:pt idx="159">
                  <c:v>-0.48347970000000001</c:v>
                </c:pt>
                <c:pt idx="160">
                  <c:v>-0.4834793</c:v>
                </c:pt>
                <c:pt idx="161">
                  <c:v>-0.48347889999999999</c:v>
                </c:pt>
                <c:pt idx="162">
                  <c:v>-0.48347849999999998</c:v>
                </c:pt>
                <c:pt idx="163">
                  <c:v>-0.48347810000000002</c:v>
                </c:pt>
                <c:pt idx="164">
                  <c:v>-0.48347770000000001</c:v>
                </c:pt>
                <c:pt idx="165">
                  <c:v>-0.4834773</c:v>
                </c:pt>
                <c:pt idx="166">
                  <c:v>-0.48347699999999999</c:v>
                </c:pt>
                <c:pt idx="167">
                  <c:v>-0.48347659999999998</c:v>
                </c:pt>
                <c:pt idx="168">
                  <c:v>-0.48347620000000002</c:v>
                </c:pt>
                <c:pt idx="169">
                  <c:v>-0.48347580000000001</c:v>
                </c:pt>
                <c:pt idx="170">
                  <c:v>-0.4834755</c:v>
                </c:pt>
                <c:pt idx="171">
                  <c:v>-0.48347509999999999</c:v>
                </c:pt>
                <c:pt idx="172">
                  <c:v>-0.48347479999999998</c:v>
                </c:pt>
                <c:pt idx="173">
                  <c:v>-0.48347440000000003</c:v>
                </c:pt>
                <c:pt idx="174">
                  <c:v>-0.48347410000000002</c:v>
                </c:pt>
                <c:pt idx="175">
                  <c:v>-0.48347370000000001</c:v>
                </c:pt>
                <c:pt idx="176">
                  <c:v>-0.4834734</c:v>
                </c:pt>
                <c:pt idx="177">
                  <c:v>-0.48347299999999999</c:v>
                </c:pt>
                <c:pt idx="178">
                  <c:v>-0.48347269999999998</c:v>
                </c:pt>
                <c:pt idx="179">
                  <c:v>-0.48347240000000002</c:v>
                </c:pt>
                <c:pt idx="180">
                  <c:v>-0.48347210000000002</c:v>
                </c:pt>
                <c:pt idx="181">
                  <c:v>-0.48347180000000001</c:v>
                </c:pt>
                <c:pt idx="182">
                  <c:v>-0.4834714</c:v>
                </c:pt>
                <c:pt idx="183">
                  <c:v>-0.48347109999999999</c:v>
                </c:pt>
                <c:pt idx="184">
                  <c:v>-0.48347079999999998</c:v>
                </c:pt>
                <c:pt idx="185">
                  <c:v>-0.48347050000000003</c:v>
                </c:pt>
                <c:pt idx="186">
                  <c:v>-0.48347020000000002</c:v>
                </c:pt>
                <c:pt idx="187">
                  <c:v>-0.48346990000000001</c:v>
                </c:pt>
                <c:pt idx="188">
                  <c:v>-0.4834696</c:v>
                </c:pt>
                <c:pt idx="189">
                  <c:v>-0.48346939999999999</c:v>
                </c:pt>
                <c:pt idx="190">
                  <c:v>-0.48346909999999998</c:v>
                </c:pt>
                <c:pt idx="191">
                  <c:v>-0.48346879999999998</c:v>
                </c:pt>
                <c:pt idx="192">
                  <c:v>-0.48346850000000002</c:v>
                </c:pt>
                <c:pt idx="193">
                  <c:v>-0.48346830000000002</c:v>
                </c:pt>
                <c:pt idx="194">
                  <c:v>-0.48346800000000001</c:v>
                </c:pt>
                <c:pt idx="195">
                  <c:v>-0.4834677</c:v>
                </c:pt>
                <c:pt idx="196">
                  <c:v>-0.48346749999999999</c:v>
                </c:pt>
                <c:pt idx="197">
                  <c:v>-0.48346719999999999</c:v>
                </c:pt>
                <c:pt idx="198">
                  <c:v>-0.48346699999999998</c:v>
                </c:pt>
                <c:pt idx="199">
                  <c:v>-0.48346670000000003</c:v>
                </c:pt>
                <c:pt idx="200">
                  <c:v>-0.48346650000000002</c:v>
                </c:pt>
                <c:pt idx="201">
                  <c:v>-0.48346620000000001</c:v>
                </c:pt>
                <c:pt idx="202">
                  <c:v>-0.48346600000000001</c:v>
                </c:pt>
                <c:pt idx="203">
                  <c:v>-0.4834658</c:v>
                </c:pt>
                <c:pt idx="204">
                  <c:v>-0.48346549999999999</c:v>
                </c:pt>
                <c:pt idx="205">
                  <c:v>-0.48346529999999999</c:v>
                </c:pt>
                <c:pt idx="206">
                  <c:v>-0.48346509999999998</c:v>
                </c:pt>
                <c:pt idx="207">
                  <c:v>-0.48346489999999998</c:v>
                </c:pt>
                <c:pt idx="208">
                  <c:v>-0.48346460000000002</c:v>
                </c:pt>
                <c:pt idx="209">
                  <c:v>-0.48346440000000002</c:v>
                </c:pt>
                <c:pt idx="210">
                  <c:v>-0.48346420000000001</c:v>
                </c:pt>
                <c:pt idx="211">
                  <c:v>-0.483464</c:v>
                </c:pt>
                <c:pt idx="212">
                  <c:v>-0.4834638</c:v>
                </c:pt>
                <c:pt idx="213">
                  <c:v>-0.48346359999999999</c:v>
                </c:pt>
                <c:pt idx="214">
                  <c:v>-0.48346339999999999</c:v>
                </c:pt>
                <c:pt idx="215">
                  <c:v>-0.48346319999999998</c:v>
                </c:pt>
                <c:pt idx="216">
                  <c:v>-0.48346299999999998</c:v>
                </c:pt>
                <c:pt idx="217">
                  <c:v>-0.48346280000000003</c:v>
                </c:pt>
                <c:pt idx="218">
                  <c:v>-0.48346260000000002</c:v>
                </c:pt>
                <c:pt idx="219">
                  <c:v>-0.48346250000000002</c:v>
                </c:pt>
                <c:pt idx="220">
                  <c:v>-0.48346230000000001</c:v>
                </c:pt>
                <c:pt idx="221">
                  <c:v>-0.48346210000000001</c:v>
                </c:pt>
                <c:pt idx="222">
                  <c:v>-0.4834619</c:v>
                </c:pt>
                <c:pt idx="223">
                  <c:v>-0.48346169999999999</c:v>
                </c:pt>
                <c:pt idx="224">
                  <c:v>-0.48346159999999999</c:v>
                </c:pt>
                <c:pt idx="225">
                  <c:v>-0.48346139999999999</c:v>
                </c:pt>
                <c:pt idx="226">
                  <c:v>-0.48346119999999998</c:v>
                </c:pt>
                <c:pt idx="227">
                  <c:v>-0.48346109999999998</c:v>
                </c:pt>
                <c:pt idx="228">
                  <c:v>-0.48346090000000003</c:v>
                </c:pt>
                <c:pt idx="229">
                  <c:v>-0.48346080000000002</c:v>
                </c:pt>
                <c:pt idx="230">
                  <c:v>-0.48346060000000002</c:v>
                </c:pt>
                <c:pt idx="231">
                  <c:v>-0.48346050000000002</c:v>
                </c:pt>
                <c:pt idx="232">
                  <c:v>-0.48346030000000001</c:v>
                </c:pt>
                <c:pt idx="233">
                  <c:v>-0.48346020000000001</c:v>
                </c:pt>
                <c:pt idx="234">
                  <c:v>-0.48346</c:v>
                </c:pt>
                <c:pt idx="235">
                  <c:v>-0.4834599</c:v>
                </c:pt>
                <c:pt idx="236">
                  <c:v>-0.4834598</c:v>
                </c:pt>
                <c:pt idx="237">
                  <c:v>-0.48345959999999999</c:v>
                </c:pt>
                <c:pt idx="238">
                  <c:v>-0.48345949999999999</c:v>
                </c:pt>
                <c:pt idx="239">
                  <c:v>-0.48345939999999998</c:v>
                </c:pt>
                <c:pt idx="240">
                  <c:v>-0.48345919999999998</c:v>
                </c:pt>
                <c:pt idx="241">
                  <c:v>-0.48345909999999997</c:v>
                </c:pt>
                <c:pt idx="242">
                  <c:v>-0.48345900000000003</c:v>
                </c:pt>
                <c:pt idx="243">
                  <c:v>-0.48345890000000002</c:v>
                </c:pt>
                <c:pt idx="244">
                  <c:v>-0.48345870000000002</c:v>
                </c:pt>
                <c:pt idx="245">
                  <c:v>-0.48345860000000002</c:v>
                </c:pt>
                <c:pt idx="246">
                  <c:v>-0.48345850000000001</c:v>
                </c:pt>
                <c:pt idx="247">
                  <c:v>-0.48345840000000001</c:v>
                </c:pt>
                <c:pt idx="248">
                  <c:v>-0.48345830000000001</c:v>
                </c:pt>
                <c:pt idx="249">
                  <c:v>-0.4834582</c:v>
                </c:pt>
                <c:pt idx="250">
                  <c:v>-0.4834581</c:v>
                </c:pt>
                <c:pt idx="251">
                  <c:v>-0.483458</c:v>
                </c:pt>
                <c:pt idx="252">
                  <c:v>-0.4834579</c:v>
                </c:pt>
                <c:pt idx="253">
                  <c:v>-0.48345779999999999</c:v>
                </c:pt>
                <c:pt idx="254">
                  <c:v>-0.48345769999999999</c:v>
                </c:pt>
                <c:pt idx="255">
                  <c:v>-0.48345759999999999</c:v>
                </c:pt>
                <c:pt idx="256">
                  <c:v>-0.48345749999999998</c:v>
                </c:pt>
                <c:pt idx="257">
                  <c:v>-0.48345739999999998</c:v>
                </c:pt>
                <c:pt idx="258">
                  <c:v>-0.48345729999999998</c:v>
                </c:pt>
                <c:pt idx="259">
                  <c:v>-0.48345719999999998</c:v>
                </c:pt>
                <c:pt idx="260">
                  <c:v>-0.48345719999999998</c:v>
                </c:pt>
                <c:pt idx="261">
                  <c:v>-0.48345709999999997</c:v>
                </c:pt>
                <c:pt idx="262">
                  <c:v>-0.48345700000000003</c:v>
                </c:pt>
                <c:pt idx="263">
                  <c:v>-0.48345690000000002</c:v>
                </c:pt>
                <c:pt idx="264">
                  <c:v>-0.48345690000000002</c:v>
                </c:pt>
                <c:pt idx="265">
                  <c:v>-0.48345680000000002</c:v>
                </c:pt>
                <c:pt idx="266">
                  <c:v>-0.48345670000000002</c:v>
                </c:pt>
                <c:pt idx="267">
                  <c:v>-0.48345660000000001</c:v>
                </c:pt>
                <c:pt idx="268">
                  <c:v>-0.48345660000000001</c:v>
                </c:pt>
                <c:pt idx="269">
                  <c:v>-0.48345650000000001</c:v>
                </c:pt>
                <c:pt idx="270">
                  <c:v>-0.48345640000000001</c:v>
                </c:pt>
                <c:pt idx="271">
                  <c:v>-0.48345640000000001</c:v>
                </c:pt>
                <c:pt idx="272">
                  <c:v>-0.48345630000000001</c:v>
                </c:pt>
                <c:pt idx="273">
                  <c:v>-0.48345630000000001</c:v>
                </c:pt>
                <c:pt idx="274">
                  <c:v>-0.4834562</c:v>
                </c:pt>
                <c:pt idx="275">
                  <c:v>-0.4834562</c:v>
                </c:pt>
                <c:pt idx="276">
                  <c:v>-0.4834561</c:v>
                </c:pt>
                <c:pt idx="277">
                  <c:v>-0.4834561</c:v>
                </c:pt>
                <c:pt idx="278">
                  <c:v>-0.483456</c:v>
                </c:pt>
                <c:pt idx="279">
                  <c:v>-0.483456</c:v>
                </c:pt>
                <c:pt idx="280">
                  <c:v>-0.48345589999999999</c:v>
                </c:pt>
                <c:pt idx="281">
                  <c:v>-0.48345589999999999</c:v>
                </c:pt>
                <c:pt idx="282">
                  <c:v>-0.48345579999999999</c:v>
                </c:pt>
                <c:pt idx="283">
                  <c:v>-0.48345579999999999</c:v>
                </c:pt>
                <c:pt idx="284">
                  <c:v>-0.48345579999999999</c:v>
                </c:pt>
                <c:pt idx="285">
                  <c:v>-0.48345569999999999</c:v>
                </c:pt>
                <c:pt idx="286">
                  <c:v>-0.48345569999999999</c:v>
                </c:pt>
                <c:pt idx="287">
                  <c:v>-0.48345569999999999</c:v>
                </c:pt>
                <c:pt idx="288">
                  <c:v>-0.48345559999999999</c:v>
                </c:pt>
                <c:pt idx="289">
                  <c:v>-0.48345559999999999</c:v>
                </c:pt>
                <c:pt idx="290">
                  <c:v>-0.48345559999999999</c:v>
                </c:pt>
                <c:pt idx="291">
                  <c:v>-0.48345549999999998</c:v>
                </c:pt>
                <c:pt idx="292">
                  <c:v>-0.48345549999999998</c:v>
                </c:pt>
                <c:pt idx="293">
                  <c:v>-0.48345549999999998</c:v>
                </c:pt>
                <c:pt idx="294">
                  <c:v>-0.48345549999999998</c:v>
                </c:pt>
                <c:pt idx="295">
                  <c:v>-0.48345539999999998</c:v>
                </c:pt>
                <c:pt idx="296">
                  <c:v>-0.48345539999999998</c:v>
                </c:pt>
                <c:pt idx="297">
                  <c:v>-0.48345539999999998</c:v>
                </c:pt>
                <c:pt idx="298">
                  <c:v>-0.48345539999999998</c:v>
                </c:pt>
                <c:pt idx="299">
                  <c:v>-0.48345539999999998</c:v>
                </c:pt>
                <c:pt idx="300">
                  <c:v>-0.48345539999999998</c:v>
                </c:pt>
                <c:pt idx="301">
                  <c:v>-0.48345529999999998</c:v>
                </c:pt>
                <c:pt idx="302">
                  <c:v>-0.48345529999999998</c:v>
                </c:pt>
                <c:pt idx="303">
                  <c:v>-0.48345529999999998</c:v>
                </c:pt>
                <c:pt idx="304">
                  <c:v>-0.48345529999999998</c:v>
                </c:pt>
                <c:pt idx="305">
                  <c:v>-0.48345529999999998</c:v>
                </c:pt>
                <c:pt idx="306">
                  <c:v>-0.48345529999999998</c:v>
                </c:pt>
                <c:pt idx="307">
                  <c:v>-0.48345529999999998</c:v>
                </c:pt>
                <c:pt idx="308">
                  <c:v>-0.48345529999999998</c:v>
                </c:pt>
                <c:pt idx="309">
                  <c:v>-0.48345529999999998</c:v>
                </c:pt>
                <c:pt idx="310">
                  <c:v>-0.48345529999999998</c:v>
                </c:pt>
                <c:pt idx="311">
                  <c:v>-0.48345529999999998</c:v>
                </c:pt>
                <c:pt idx="312">
                  <c:v>-0.48345529999999998</c:v>
                </c:pt>
                <c:pt idx="313">
                  <c:v>-0.48345529999999998</c:v>
                </c:pt>
                <c:pt idx="314">
                  <c:v>-0.48345529999999998</c:v>
                </c:pt>
                <c:pt idx="315">
                  <c:v>-0.48345529999999998</c:v>
                </c:pt>
                <c:pt idx="316">
                  <c:v>-0.48345529999999998</c:v>
                </c:pt>
                <c:pt idx="317">
                  <c:v>-0.48345529999999998</c:v>
                </c:pt>
                <c:pt idx="318">
                  <c:v>-0.48345529999999998</c:v>
                </c:pt>
                <c:pt idx="319">
                  <c:v>-0.48345529999999998</c:v>
                </c:pt>
                <c:pt idx="320">
                  <c:v>-0.48345539999999998</c:v>
                </c:pt>
                <c:pt idx="321">
                  <c:v>-0.48345539999999998</c:v>
                </c:pt>
                <c:pt idx="322">
                  <c:v>-0.48345539999999998</c:v>
                </c:pt>
                <c:pt idx="323">
                  <c:v>-0.48345539999999998</c:v>
                </c:pt>
                <c:pt idx="324">
                  <c:v>-0.48345539999999998</c:v>
                </c:pt>
                <c:pt idx="325">
                  <c:v>-0.48345539999999998</c:v>
                </c:pt>
                <c:pt idx="326">
                  <c:v>-0.48345549999999998</c:v>
                </c:pt>
                <c:pt idx="327">
                  <c:v>-0.48345549999999998</c:v>
                </c:pt>
                <c:pt idx="328">
                  <c:v>-0.48345549999999998</c:v>
                </c:pt>
                <c:pt idx="329">
                  <c:v>-0.48345549999999998</c:v>
                </c:pt>
                <c:pt idx="330">
                  <c:v>-0.48345549999999998</c:v>
                </c:pt>
                <c:pt idx="331">
                  <c:v>-0.48345559999999999</c:v>
                </c:pt>
                <c:pt idx="332">
                  <c:v>-0.48345559999999999</c:v>
                </c:pt>
                <c:pt idx="333">
                  <c:v>-0.48345559999999999</c:v>
                </c:pt>
                <c:pt idx="334">
                  <c:v>-0.48345559999999999</c:v>
                </c:pt>
                <c:pt idx="335">
                  <c:v>-0.48345569999999999</c:v>
                </c:pt>
                <c:pt idx="336">
                  <c:v>-0.48345569999999999</c:v>
                </c:pt>
                <c:pt idx="337">
                  <c:v>-0.48345569999999999</c:v>
                </c:pt>
                <c:pt idx="338">
                  <c:v>-0.48345579999999999</c:v>
                </c:pt>
                <c:pt idx="339">
                  <c:v>-0.48345579999999999</c:v>
                </c:pt>
                <c:pt idx="340">
                  <c:v>-0.48345579999999999</c:v>
                </c:pt>
                <c:pt idx="341">
                  <c:v>-0.48345579999999999</c:v>
                </c:pt>
                <c:pt idx="342">
                  <c:v>-0.48345589999999999</c:v>
                </c:pt>
                <c:pt idx="343">
                  <c:v>-0.48345589999999999</c:v>
                </c:pt>
                <c:pt idx="344">
                  <c:v>-0.483456</c:v>
                </c:pt>
                <c:pt idx="345">
                  <c:v>-0.483456</c:v>
                </c:pt>
                <c:pt idx="346">
                  <c:v>-0.483456</c:v>
                </c:pt>
                <c:pt idx="347">
                  <c:v>-0.4834561</c:v>
                </c:pt>
                <c:pt idx="348">
                  <c:v>-0.4834561</c:v>
                </c:pt>
                <c:pt idx="349">
                  <c:v>-0.4834561</c:v>
                </c:pt>
                <c:pt idx="350">
                  <c:v>-0.4834562</c:v>
                </c:pt>
                <c:pt idx="351">
                  <c:v>-0.4834562</c:v>
                </c:pt>
                <c:pt idx="352">
                  <c:v>-0.48345630000000001</c:v>
                </c:pt>
                <c:pt idx="353">
                  <c:v>-0.48345630000000001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Лист1!$W$1</c:f>
              <c:strCache>
                <c:ptCount val="1"/>
                <c:pt idx="0">
                  <c:v>dK/K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Лист1!$W$32:$W$385</c:f>
              <c:numCache>
                <c:formatCode>General</c:formatCode>
                <c:ptCount val="354"/>
                <c:pt idx="0">
                  <c:v>-0.48350399999999999</c:v>
                </c:pt>
                <c:pt idx="1">
                  <c:v>-0.48350399999999999</c:v>
                </c:pt>
                <c:pt idx="2">
                  <c:v>-0.48350399999999999</c:v>
                </c:pt>
                <c:pt idx="3">
                  <c:v>-0.48350399999999999</c:v>
                </c:pt>
                <c:pt idx="4">
                  <c:v>-0.48350399999999999</c:v>
                </c:pt>
                <c:pt idx="5">
                  <c:v>-0.48350399999999999</c:v>
                </c:pt>
                <c:pt idx="6">
                  <c:v>-0.48350399999999999</c:v>
                </c:pt>
                <c:pt idx="7">
                  <c:v>-0.48350399999999999</c:v>
                </c:pt>
                <c:pt idx="8">
                  <c:v>-0.48350399999999999</c:v>
                </c:pt>
                <c:pt idx="9">
                  <c:v>-0.48350399999999999</c:v>
                </c:pt>
                <c:pt idx="10">
                  <c:v>-0.48350399999999999</c:v>
                </c:pt>
                <c:pt idx="11">
                  <c:v>-0.48350399999999999</c:v>
                </c:pt>
                <c:pt idx="12">
                  <c:v>-0.48350399999999999</c:v>
                </c:pt>
                <c:pt idx="13">
                  <c:v>-0.48350399999999999</c:v>
                </c:pt>
                <c:pt idx="14">
                  <c:v>-0.48350399999999999</c:v>
                </c:pt>
                <c:pt idx="15">
                  <c:v>-0.48350399999999999</c:v>
                </c:pt>
                <c:pt idx="16">
                  <c:v>-0.48350399999999999</c:v>
                </c:pt>
                <c:pt idx="17">
                  <c:v>-0.48350399999999999</c:v>
                </c:pt>
                <c:pt idx="18">
                  <c:v>-0.48350399999999999</c:v>
                </c:pt>
                <c:pt idx="19">
                  <c:v>-0.48350399999999999</c:v>
                </c:pt>
                <c:pt idx="20">
                  <c:v>-0.48350399999999999</c:v>
                </c:pt>
                <c:pt idx="21">
                  <c:v>-0.48350399999999999</c:v>
                </c:pt>
                <c:pt idx="22">
                  <c:v>-0.48350399999999999</c:v>
                </c:pt>
                <c:pt idx="23">
                  <c:v>-0.48350399999999999</c:v>
                </c:pt>
                <c:pt idx="24">
                  <c:v>-0.48350399999999999</c:v>
                </c:pt>
                <c:pt idx="25">
                  <c:v>-0.48350399999999999</c:v>
                </c:pt>
                <c:pt idx="26">
                  <c:v>-0.48350399999999999</c:v>
                </c:pt>
                <c:pt idx="27">
                  <c:v>-0.48350399999999999</c:v>
                </c:pt>
                <c:pt idx="28">
                  <c:v>-0.48350399999999999</c:v>
                </c:pt>
                <c:pt idx="29">
                  <c:v>-0.48350399999999999</c:v>
                </c:pt>
                <c:pt idx="30">
                  <c:v>-0.48350399999999999</c:v>
                </c:pt>
                <c:pt idx="31">
                  <c:v>-0.48350399999999999</c:v>
                </c:pt>
                <c:pt idx="32">
                  <c:v>-0.48350399999999999</c:v>
                </c:pt>
                <c:pt idx="33">
                  <c:v>-0.48350399999999999</c:v>
                </c:pt>
                <c:pt idx="34">
                  <c:v>-0.48350399999999999</c:v>
                </c:pt>
                <c:pt idx="35">
                  <c:v>-0.48350399999999999</c:v>
                </c:pt>
                <c:pt idx="36">
                  <c:v>-0.48350399999999999</c:v>
                </c:pt>
                <c:pt idx="37">
                  <c:v>-0.48350399999999999</c:v>
                </c:pt>
                <c:pt idx="38">
                  <c:v>-0.48350399999999999</c:v>
                </c:pt>
                <c:pt idx="39">
                  <c:v>-0.48350399999999999</c:v>
                </c:pt>
                <c:pt idx="40">
                  <c:v>-0.48350399999999999</c:v>
                </c:pt>
                <c:pt idx="41">
                  <c:v>-0.48350399999999999</c:v>
                </c:pt>
                <c:pt idx="42">
                  <c:v>-0.48350399999999999</c:v>
                </c:pt>
                <c:pt idx="43">
                  <c:v>-0.48350399999999999</c:v>
                </c:pt>
                <c:pt idx="44">
                  <c:v>-0.48350399999999999</c:v>
                </c:pt>
                <c:pt idx="45">
                  <c:v>-0.48350399999999999</c:v>
                </c:pt>
                <c:pt idx="46">
                  <c:v>-0.48350399999999999</c:v>
                </c:pt>
                <c:pt idx="47">
                  <c:v>-0.48350399999999999</c:v>
                </c:pt>
                <c:pt idx="48">
                  <c:v>-0.48350399999999999</c:v>
                </c:pt>
                <c:pt idx="49">
                  <c:v>-0.48350399999999999</c:v>
                </c:pt>
                <c:pt idx="50">
                  <c:v>-0.48350399999999999</c:v>
                </c:pt>
                <c:pt idx="51">
                  <c:v>-0.48350399999999999</c:v>
                </c:pt>
                <c:pt idx="52">
                  <c:v>-0.48350399999999999</c:v>
                </c:pt>
                <c:pt idx="53">
                  <c:v>-0.48350399999999999</c:v>
                </c:pt>
                <c:pt idx="54">
                  <c:v>-0.48350399999999999</c:v>
                </c:pt>
                <c:pt idx="55">
                  <c:v>-0.48350399999999999</c:v>
                </c:pt>
                <c:pt idx="56">
                  <c:v>-0.48350399999999999</c:v>
                </c:pt>
                <c:pt idx="57">
                  <c:v>-0.48350399999999999</c:v>
                </c:pt>
                <c:pt idx="58">
                  <c:v>-0.48350399999999999</c:v>
                </c:pt>
                <c:pt idx="59">
                  <c:v>-0.48350399999999999</c:v>
                </c:pt>
                <c:pt idx="60">
                  <c:v>-0.48350399999999999</c:v>
                </c:pt>
                <c:pt idx="61">
                  <c:v>-0.48350399999999999</c:v>
                </c:pt>
                <c:pt idx="62">
                  <c:v>-0.48350399999999999</c:v>
                </c:pt>
                <c:pt idx="63">
                  <c:v>-0.48350399999999999</c:v>
                </c:pt>
                <c:pt idx="64">
                  <c:v>-0.48350399999999999</c:v>
                </c:pt>
                <c:pt idx="65">
                  <c:v>-0.48350399999999999</c:v>
                </c:pt>
                <c:pt idx="66">
                  <c:v>-0.48350399999999999</c:v>
                </c:pt>
                <c:pt idx="67">
                  <c:v>-0.48350399999999999</c:v>
                </c:pt>
                <c:pt idx="68">
                  <c:v>-0.48350399999999999</c:v>
                </c:pt>
                <c:pt idx="69">
                  <c:v>-0.48350399999999999</c:v>
                </c:pt>
                <c:pt idx="70">
                  <c:v>-0.48350399999999999</c:v>
                </c:pt>
                <c:pt idx="71">
                  <c:v>-0.48350399999999999</c:v>
                </c:pt>
                <c:pt idx="72">
                  <c:v>-0.48350399999999999</c:v>
                </c:pt>
                <c:pt idx="73">
                  <c:v>-0.48350399999999999</c:v>
                </c:pt>
                <c:pt idx="74">
                  <c:v>-0.48350399999999999</c:v>
                </c:pt>
                <c:pt idx="75">
                  <c:v>-0.48350399999999999</c:v>
                </c:pt>
                <c:pt idx="76">
                  <c:v>-0.48350399999999999</c:v>
                </c:pt>
                <c:pt idx="77">
                  <c:v>-0.48350399999999999</c:v>
                </c:pt>
                <c:pt idx="78">
                  <c:v>-0.48350399999999999</c:v>
                </c:pt>
                <c:pt idx="79">
                  <c:v>-0.48350399999999999</c:v>
                </c:pt>
                <c:pt idx="80">
                  <c:v>-0.48350399999999999</c:v>
                </c:pt>
                <c:pt idx="81">
                  <c:v>-0.48350399999999999</c:v>
                </c:pt>
                <c:pt idx="82">
                  <c:v>-0.48350399999999999</c:v>
                </c:pt>
                <c:pt idx="83">
                  <c:v>-0.48350399999999999</c:v>
                </c:pt>
                <c:pt idx="84">
                  <c:v>-0.48350399999999999</c:v>
                </c:pt>
                <c:pt idx="85">
                  <c:v>-0.48350399999999999</c:v>
                </c:pt>
                <c:pt idx="86">
                  <c:v>-0.48350399999999999</c:v>
                </c:pt>
                <c:pt idx="87">
                  <c:v>-0.48350399999999999</c:v>
                </c:pt>
                <c:pt idx="88">
                  <c:v>-0.48350399999999999</c:v>
                </c:pt>
                <c:pt idx="89">
                  <c:v>-0.48350399999999999</c:v>
                </c:pt>
                <c:pt idx="90">
                  <c:v>-0.48350399999999999</c:v>
                </c:pt>
                <c:pt idx="91">
                  <c:v>-0.48350399999999999</c:v>
                </c:pt>
                <c:pt idx="92">
                  <c:v>-0.48350399999999999</c:v>
                </c:pt>
                <c:pt idx="93">
                  <c:v>-0.48350399999999999</c:v>
                </c:pt>
                <c:pt idx="94">
                  <c:v>-0.48350399999999999</c:v>
                </c:pt>
                <c:pt idx="95">
                  <c:v>-0.48350399999999999</c:v>
                </c:pt>
                <c:pt idx="96">
                  <c:v>-0.48350399999999999</c:v>
                </c:pt>
                <c:pt idx="97">
                  <c:v>-0.48350399999999999</c:v>
                </c:pt>
                <c:pt idx="98">
                  <c:v>-0.48350399999999999</c:v>
                </c:pt>
                <c:pt idx="99">
                  <c:v>-0.48350399999999999</c:v>
                </c:pt>
                <c:pt idx="100">
                  <c:v>-0.48350399999999999</c:v>
                </c:pt>
                <c:pt idx="101">
                  <c:v>-0.48350399999999999</c:v>
                </c:pt>
                <c:pt idx="102">
                  <c:v>-0.48350399999999999</c:v>
                </c:pt>
                <c:pt idx="103">
                  <c:v>-0.48350399999999999</c:v>
                </c:pt>
                <c:pt idx="104">
                  <c:v>-0.48350399999999999</c:v>
                </c:pt>
                <c:pt idx="105">
                  <c:v>-0.48350399999999999</c:v>
                </c:pt>
                <c:pt idx="106">
                  <c:v>-0.48350399999999999</c:v>
                </c:pt>
                <c:pt idx="107">
                  <c:v>-0.48350399999999999</c:v>
                </c:pt>
                <c:pt idx="108">
                  <c:v>-0.48350399999999999</c:v>
                </c:pt>
                <c:pt idx="109">
                  <c:v>-0.48350399999999999</c:v>
                </c:pt>
                <c:pt idx="110">
                  <c:v>-0.48350399999999999</c:v>
                </c:pt>
                <c:pt idx="111">
                  <c:v>-0.48350399999999999</c:v>
                </c:pt>
                <c:pt idx="112">
                  <c:v>-0.48350399999999999</c:v>
                </c:pt>
                <c:pt idx="113">
                  <c:v>-0.48350399999999999</c:v>
                </c:pt>
                <c:pt idx="114">
                  <c:v>-0.48350399999999999</c:v>
                </c:pt>
                <c:pt idx="115">
                  <c:v>-0.48350399999999999</c:v>
                </c:pt>
                <c:pt idx="116">
                  <c:v>-0.48350399999999999</c:v>
                </c:pt>
                <c:pt idx="117">
                  <c:v>-0.48350399999999999</c:v>
                </c:pt>
                <c:pt idx="118">
                  <c:v>-0.48350399999999999</c:v>
                </c:pt>
                <c:pt idx="119">
                  <c:v>-0.48350399999999999</c:v>
                </c:pt>
                <c:pt idx="120">
                  <c:v>-0.48350399999999999</c:v>
                </c:pt>
                <c:pt idx="121">
                  <c:v>-0.48350399999999999</c:v>
                </c:pt>
                <c:pt idx="122">
                  <c:v>-0.48350399999999999</c:v>
                </c:pt>
                <c:pt idx="123">
                  <c:v>-0.48350399999999999</c:v>
                </c:pt>
                <c:pt idx="124">
                  <c:v>-0.48350399999999999</c:v>
                </c:pt>
                <c:pt idx="125">
                  <c:v>-0.48350399999999999</c:v>
                </c:pt>
                <c:pt idx="126">
                  <c:v>-0.48350399999999999</c:v>
                </c:pt>
                <c:pt idx="127">
                  <c:v>-0.48350399999999999</c:v>
                </c:pt>
                <c:pt idx="128">
                  <c:v>-0.48350399999999999</c:v>
                </c:pt>
                <c:pt idx="129">
                  <c:v>-0.48350399999999999</c:v>
                </c:pt>
                <c:pt idx="130">
                  <c:v>-0.48350399999999999</c:v>
                </c:pt>
                <c:pt idx="131">
                  <c:v>-0.48350399999999999</c:v>
                </c:pt>
                <c:pt idx="132">
                  <c:v>-0.48350399999999999</c:v>
                </c:pt>
                <c:pt idx="133">
                  <c:v>-0.48350399999999999</c:v>
                </c:pt>
                <c:pt idx="134">
                  <c:v>-0.48350399999999999</c:v>
                </c:pt>
                <c:pt idx="135">
                  <c:v>-0.48350399999999999</c:v>
                </c:pt>
                <c:pt idx="136">
                  <c:v>-0.48350399999999999</c:v>
                </c:pt>
                <c:pt idx="137">
                  <c:v>-0.48350399999999999</c:v>
                </c:pt>
                <c:pt idx="138">
                  <c:v>-0.48350399999999999</c:v>
                </c:pt>
                <c:pt idx="139">
                  <c:v>-0.48350399999999999</c:v>
                </c:pt>
                <c:pt idx="140">
                  <c:v>-0.48350399999999999</c:v>
                </c:pt>
                <c:pt idx="141">
                  <c:v>-0.48350399999999999</c:v>
                </c:pt>
                <c:pt idx="142">
                  <c:v>-0.48350399999999999</c:v>
                </c:pt>
                <c:pt idx="143">
                  <c:v>-0.48350399999999999</c:v>
                </c:pt>
                <c:pt idx="144">
                  <c:v>-0.48350399999999999</c:v>
                </c:pt>
                <c:pt idx="145">
                  <c:v>-0.48350399999999999</c:v>
                </c:pt>
                <c:pt idx="146">
                  <c:v>-0.48350399999999999</c:v>
                </c:pt>
                <c:pt idx="147">
                  <c:v>-0.48350399999999999</c:v>
                </c:pt>
                <c:pt idx="148">
                  <c:v>-0.48350399999999999</c:v>
                </c:pt>
                <c:pt idx="149">
                  <c:v>-0.48350399999999999</c:v>
                </c:pt>
                <c:pt idx="150">
                  <c:v>-0.48350399999999999</c:v>
                </c:pt>
                <c:pt idx="151">
                  <c:v>-0.48350399999999999</c:v>
                </c:pt>
                <c:pt idx="152">
                  <c:v>-0.48350399999999999</c:v>
                </c:pt>
                <c:pt idx="153">
                  <c:v>-0.48350399999999999</c:v>
                </c:pt>
                <c:pt idx="154">
                  <c:v>-0.48350399999999999</c:v>
                </c:pt>
                <c:pt idx="155">
                  <c:v>-0.48350399999999999</c:v>
                </c:pt>
                <c:pt idx="156">
                  <c:v>-0.48350399999999999</c:v>
                </c:pt>
                <c:pt idx="157">
                  <c:v>-0.48350399999999999</c:v>
                </c:pt>
                <c:pt idx="158">
                  <c:v>-0.48350399999999999</c:v>
                </c:pt>
                <c:pt idx="159">
                  <c:v>-0.48350399999999999</c:v>
                </c:pt>
                <c:pt idx="160">
                  <c:v>-0.48350399999999999</c:v>
                </c:pt>
                <c:pt idx="161">
                  <c:v>-0.48350399999999999</c:v>
                </c:pt>
                <c:pt idx="162">
                  <c:v>-0.48350399999999999</c:v>
                </c:pt>
                <c:pt idx="163">
                  <c:v>-0.48350399999999999</c:v>
                </c:pt>
                <c:pt idx="164">
                  <c:v>-0.48350399999999999</c:v>
                </c:pt>
                <c:pt idx="165">
                  <c:v>-0.48350399999999999</c:v>
                </c:pt>
                <c:pt idx="166">
                  <c:v>-0.48350399999999999</c:v>
                </c:pt>
                <c:pt idx="167">
                  <c:v>-0.48350399999999999</c:v>
                </c:pt>
                <c:pt idx="168">
                  <c:v>-0.48350399999999999</c:v>
                </c:pt>
                <c:pt idx="169">
                  <c:v>-0.48350399999999999</c:v>
                </c:pt>
                <c:pt idx="170">
                  <c:v>-0.48350399999999999</c:v>
                </c:pt>
                <c:pt idx="171">
                  <c:v>-0.48350399999999999</c:v>
                </c:pt>
                <c:pt idx="172">
                  <c:v>-0.48350399999999999</c:v>
                </c:pt>
                <c:pt idx="173">
                  <c:v>-0.48350399999999999</c:v>
                </c:pt>
                <c:pt idx="174">
                  <c:v>-0.48350399999999999</c:v>
                </c:pt>
                <c:pt idx="175">
                  <c:v>-0.48350399999999999</c:v>
                </c:pt>
                <c:pt idx="176">
                  <c:v>-0.48350399999999999</c:v>
                </c:pt>
                <c:pt idx="177">
                  <c:v>-0.48350399999999999</c:v>
                </c:pt>
                <c:pt idx="178">
                  <c:v>-0.48350399999999999</c:v>
                </c:pt>
                <c:pt idx="179">
                  <c:v>-0.48350399999999999</c:v>
                </c:pt>
                <c:pt idx="180">
                  <c:v>-0.48350399999999999</c:v>
                </c:pt>
                <c:pt idx="181">
                  <c:v>-0.48350399999999999</c:v>
                </c:pt>
                <c:pt idx="182">
                  <c:v>-0.48350399999999999</c:v>
                </c:pt>
                <c:pt idx="183">
                  <c:v>-0.48350399999999999</c:v>
                </c:pt>
                <c:pt idx="184">
                  <c:v>-0.48350399999999999</c:v>
                </c:pt>
                <c:pt idx="185">
                  <c:v>-0.48350399999999999</c:v>
                </c:pt>
                <c:pt idx="186">
                  <c:v>-0.48350399999999999</c:v>
                </c:pt>
                <c:pt idx="187">
                  <c:v>-0.48350399999999999</c:v>
                </c:pt>
                <c:pt idx="188">
                  <c:v>-0.48350399999999999</c:v>
                </c:pt>
                <c:pt idx="189">
                  <c:v>-0.48350399999999999</c:v>
                </c:pt>
                <c:pt idx="190">
                  <c:v>-0.48350399999999999</c:v>
                </c:pt>
                <c:pt idx="191">
                  <c:v>-0.48350399999999999</c:v>
                </c:pt>
                <c:pt idx="192">
                  <c:v>-0.48350399999999999</c:v>
                </c:pt>
                <c:pt idx="193">
                  <c:v>-0.48350399999999999</c:v>
                </c:pt>
                <c:pt idx="194">
                  <c:v>-0.48350399999999999</c:v>
                </c:pt>
                <c:pt idx="195">
                  <c:v>-0.48350399999999999</c:v>
                </c:pt>
                <c:pt idx="196">
                  <c:v>-0.48350399999999999</c:v>
                </c:pt>
                <c:pt idx="197">
                  <c:v>-0.48350399999999999</c:v>
                </c:pt>
                <c:pt idx="198">
                  <c:v>-0.48350399999999999</c:v>
                </c:pt>
                <c:pt idx="199">
                  <c:v>-0.48350399999999999</c:v>
                </c:pt>
                <c:pt idx="200">
                  <c:v>-0.48350399999999999</c:v>
                </c:pt>
                <c:pt idx="201">
                  <c:v>-0.48350399999999999</c:v>
                </c:pt>
                <c:pt idx="202">
                  <c:v>-0.48350399999999999</c:v>
                </c:pt>
                <c:pt idx="203">
                  <c:v>-0.48350399999999999</c:v>
                </c:pt>
                <c:pt idx="204">
                  <c:v>-0.48350399999999999</c:v>
                </c:pt>
                <c:pt idx="205">
                  <c:v>-0.48350399999999999</c:v>
                </c:pt>
                <c:pt idx="206">
                  <c:v>-0.48350399999999999</c:v>
                </c:pt>
                <c:pt idx="207">
                  <c:v>-0.48350399999999999</c:v>
                </c:pt>
                <c:pt idx="208">
                  <c:v>-0.48350399999999999</c:v>
                </c:pt>
                <c:pt idx="209">
                  <c:v>-0.48350399999999999</c:v>
                </c:pt>
                <c:pt idx="210">
                  <c:v>-0.48350399999999999</c:v>
                </c:pt>
                <c:pt idx="211">
                  <c:v>-0.48350399999999999</c:v>
                </c:pt>
                <c:pt idx="212">
                  <c:v>-0.48350399999999999</c:v>
                </c:pt>
                <c:pt idx="213">
                  <c:v>-0.48350399999999999</c:v>
                </c:pt>
                <c:pt idx="214">
                  <c:v>-0.48350399999999999</c:v>
                </c:pt>
                <c:pt idx="215">
                  <c:v>-0.48350399999999999</c:v>
                </c:pt>
                <c:pt idx="216">
                  <c:v>-0.48350399999999999</c:v>
                </c:pt>
                <c:pt idx="217">
                  <c:v>-0.48350399999999999</c:v>
                </c:pt>
                <c:pt idx="218">
                  <c:v>-0.48350399999999999</c:v>
                </c:pt>
                <c:pt idx="219">
                  <c:v>-0.48350399999999999</c:v>
                </c:pt>
                <c:pt idx="220">
                  <c:v>-0.48350399999999999</c:v>
                </c:pt>
                <c:pt idx="221">
                  <c:v>-0.48350399999999999</c:v>
                </c:pt>
                <c:pt idx="222">
                  <c:v>-0.48350399999999999</c:v>
                </c:pt>
                <c:pt idx="223">
                  <c:v>-0.48350399999999999</c:v>
                </c:pt>
                <c:pt idx="224">
                  <c:v>-0.48350399999999999</c:v>
                </c:pt>
                <c:pt idx="225">
                  <c:v>-0.48350399999999999</c:v>
                </c:pt>
                <c:pt idx="226">
                  <c:v>-0.48350399999999999</c:v>
                </c:pt>
                <c:pt idx="227">
                  <c:v>-0.48350399999999999</c:v>
                </c:pt>
                <c:pt idx="228">
                  <c:v>-0.48350399999999999</c:v>
                </c:pt>
                <c:pt idx="229">
                  <c:v>-0.48350399999999999</c:v>
                </c:pt>
                <c:pt idx="230">
                  <c:v>-0.48350399999999999</c:v>
                </c:pt>
                <c:pt idx="231">
                  <c:v>-0.48350399999999999</c:v>
                </c:pt>
                <c:pt idx="232">
                  <c:v>-0.48350399999999999</c:v>
                </c:pt>
                <c:pt idx="233">
                  <c:v>-0.48350399999999999</c:v>
                </c:pt>
                <c:pt idx="234">
                  <c:v>-0.48350399999999999</c:v>
                </c:pt>
                <c:pt idx="235">
                  <c:v>-0.48350399999999999</c:v>
                </c:pt>
                <c:pt idx="236">
                  <c:v>-0.48350399999999999</c:v>
                </c:pt>
                <c:pt idx="237">
                  <c:v>-0.48350399999999999</c:v>
                </c:pt>
                <c:pt idx="238">
                  <c:v>-0.48350399999999999</c:v>
                </c:pt>
                <c:pt idx="239">
                  <c:v>-0.48350399999999999</c:v>
                </c:pt>
                <c:pt idx="240">
                  <c:v>-0.48350399999999999</c:v>
                </c:pt>
                <c:pt idx="241">
                  <c:v>-0.48350399999999999</c:v>
                </c:pt>
                <c:pt idx="242">
                  <c:v>-0.48350399999999999</c:v>
                </c:pt>
                <c:pt idx="243">
                  <c:v>-0.48350399999999999</c:v>
                </c:pt>
                <c:pt idx="244">
                  <c:v>-0.48350399999999999</c:v>
                </c:pt>
                <c:pt idx="245">
                  <c:v>-0.48350399999999999</c:v>
                </c:pt>
                <c:pt idx="246">
                  <c:v>-0.48350399999999999</c:v>
                </c:pt>
                <c:pt idx="247">
                  <c:v>-0.48350399999999999</c:v>
                </c:pt>
                <c:pt idx="248">
                  <c:v>-0.48350399999999999</c:v>
                </c:pt>
                <c:pt idx="249">
                  <c:v>-0.48350399999999999</c:v>
                </c:pt>
                <c:pt idx="250">
                  <c:v>-0.48350399999999999</c:v>
                </c:pt>
                <c:pt idx="251">
                  <c:v>-0.48350399999999999</c:v>
                </c:pt>
                <c:pt idx="252">
                  <c:v>-0.48350399999999999</c:v>
                </c:pt>
                <c:pt idx="253">
                  <c:v>-0.48350399999999999</c:v>
                </c:pt>
                <c:pt idx="254">
                  <c:v>-0.48350399999999999</c:v>
                </c:pt>
                <c:pt idx="255">
                  <c:v>-0.48350399999999999</c:v>
                </c:pt>
                <c:pt idx="256">
                  <c:v>-0.48350399999999999</c:v>
                </c:pt>
                <c:pt idx="257">
                  <c:v>-0.48350399999999999</c:v>
                </c:pt>
                <c:pt idx="258">
                  <c:v>-0.48350399999999999</c:v>
                </c:pt>
                <c:pt idx="259">
                  <c:v>-0.48350399999999999</c:v>
                </c:pt>
                <c:pt idx="260">
                  <c:v>-0.48350399999999999</c:v>
                </c:pt>
                <c:pt idx="261">
                  <c:v>-0.48350399999999999</c:v>
                </c:pt>
                <c:pt idx="262">
                  <c:v>-0.48350399999999999</c:v>
                </c:pt>
                <c:pt idx="263">
                  <c:v>-0.48350399999999999</c:v>
                </c:pt>
                <c:pt idx="264">
                  <c:v>-0.48350399999999999</c:v>
                </c:pt>
                <c:pt idx="265">
                  <c:v>-0.48350399999999999</c:v>
                </c:pt>
                <c:pt idx="266">
                  <c:v>-0.48350399999999999</c:v>
                </c:pt>
                <c:pt idx="267">
                  <c:v>-0.48350399999999999</c:v>
                </c:pt>
                <c:pt idx="268">
                  <c:v>-0.48350399999999999</c:v>
                </c:pt>
                <c:pt idx="269">
                  <c:v>-0.48350399999999999</c:v>
                </c:pt>
                <c:pt idx="270">
                  <c:v>-0.48350399999999999</c:v>
                </c:pt>
                <c:pt idx="271">
                  <c:v>-0.48350399999999999</c:v>
                </c:pt>
                <c:pt idx="272">
                  <c:v>-0.48350399999999999</c:v>
                </c:pt>
                <c:pt idx="273">
                  <c:v>-0.48350399999999999</c:v>
                </c:pt>
                <c:pt idx="274">
                  <c:v>-0.48350399999999999</c:v>
                </c:pt>
                <c:pt idx="275">
                  <c:v>-0.48350399999999999</c:v>
                </c:pt>
                <c:pt idx="276">
                  <c:v>-0.48350399999999999</c:v>
                </c:pt>
                <c:pt idx="277">
                  <c:v>-0.48350399999999999</c:v>
                </c:pt>
                <c:pt idx="278">
                  <c:v>-0.48350399999999999</c:v>
                </c:pt>
                <c:pt idx="279">
                  <c:v>-0.48350399999999999</c:v>
                </c:pt>
                <c:pt idx="280">
                  <c:v>-0.48350399999999999</c:v>
                </c:pt>
                <c:pt idx="281">
                  <c:v>-0.48350399999999999</c:v>
                </c:pt>
                <c:pt idx="282">
                  <c:v>-0.48350399999999999</c:v>
                </c:pt>
                <c:pt idx="283">
                  <c:v>-0.48350399999999999</c:v>
                </c:pt>
                <c:pt idx="284">
                  <c:v>-0.48350399999999999</c:v>
                </c:pt>
                <c:pt idx="285">
                  <c:v>-0.48350399999999999</c:v>
                </c:pt>
                <c:pt idx="286">
                  <c:v>-0.48350399999999999</c:v>
                </c:pt>
                <c:pt idx="287">
                  <c:v>-0.48350399999999999</c:v>
                </c:pt>
                <c:pt idx="288">
                  <c:v>-0.48350399999999999</c:v>
                </c:pt>
                <c:pt idx="289">
                  <c:v>-0.48350399999999999</c:v>
                </c:pt>
                <c:pt idx="290">
                  <c:v>-0.48350399999999999</c:v>
                </c:pt>
                <c:pt idx="291">
                  <c:v>-0.48350399999999999</c:v>
                </c:pt>
                <c:pt idx="292">
                  <c:v>-0.48350399999999999</c:v>
                </c:pt>
                <c:pt idx="293">
                  <c:v>-0.48350399999999999</c:v>
                </c:pt>
                <c:pt idx="294">
                  <c:v>-0.48350399999999999</c:v>
                </c:pt>
                <c:pt idx="295">
                  <c:v>-0.48350399999999999</c:v>
                </c:pt>
                <c:pt idx="296">
                  <c:v>-0.48350399999999999</c:v>
                </c:pt>
                <c:pt idx="297">
                  <c:v>-0.48350399999999999</c:v>
                </c:pt>
                <c:pt idx="298">
                  <c:v>-0.48350399999999999</c:v>
                </c:pt>
                <c:pt idx="299">
                  <c:v>-0.48350399999999999</c:v>
                </c:pt>
                <c:pt idx="300">
                  <c:v>-0.48350399999999999</c:v>
                </c:pt>
                <c:pt idx="301">
                  <c:v>-0.48350399999999999</c:v>
                </c:pt>
                <c:pt idx="302">
                  <c:v>-0.48350399999999999</c:v>
                </c:pt>
                <c:pt idx="303">
                  <c:v>-0.48350399999999999</c:v>
                </c:pt>
                <c:pt idx="304">
                  <c:v>-0.48350399999999999</c:v>
                </c:pt>
                <c:pt idx="305">
                  <c:v>-0.48350399999999999</c:v>
                </c:pt>
                <c:pt idx="306">
                  <c:v>-0.48350399999999999</c:v>
                </c:pt>
                <c:pt idx="307">
                  <c:v>-0.48350399999999999</c:v>
                </c:pt>
                <c:pt idx="308">
                  <c:v>-0.48350399999999999</c:v>
                </c:pt>
                <c:pt idx="309">
                  <c:v>-0.48350399999999999</c:v>
                </c:pt>
                <c:pt idx="310">
                  <c:v>-0.48350399999999999</c:v>
                </c:pt>
                <c:pt idx="311">
                  <c:v>-0.48350399999999999</c:v>
                </c:pt>
                <c:pt idx="312">
                  <c:v>-0.48350399999999999</c:v>
                </c:pt>
                <c:pt idx="313">
                  <c:v>-0.48350399999999999</c:v>
                </c:pt>
                <c:pt idx="314">
                  <c:v>-0.48350399999999999</c:v>
                </c:pt>
                <c:pt idx="315">
                  <c:v>-0.48350399999999999</c:v>
                </c:pt>
                <c:pt idx="316">
                  <c:v>-0.48350399999999999</c:v>
                </c:pt>
                <c:pt idx="317">
                  <c:v>-0.48350399999999999</c:v>
                </c:pt>
                <c:pt idx="318">
                  <c:v>-0.48350399999999999</c:v>
                </c:pt>
                <c:pt idx="319">
                  <c:v>-0.48350399999999999</c:v>
                </c:pt>
                <c:pt idx="320">
                  <c:v>-0.48350399999999999</c:v>
                </c:pt>
                <c:pt idx="321">
                  <c:v>-0.48350399999999999</c:v>
                </c:pt>
                <c:pt idx="322">
                  <c:v>-0.48350399999999999</c:v>
                </c:pt>
                <c:pt idx="323">
                  <c:v>-0.48350399999999999</c:v>
                </c:pt>
                <c:pt idx="324">
                  <c:v>-0.48350399999999999</c:v>
                </c:pt>
                <c:pt idx="325">
                  <c:v>-0.48350399999999999</c:v>
                </c:pt>
                <c:pt idx="326">
                  <c:v>-0.48350399999999999</c:v>
                </c:pt>
                <c:pt idx="327">
                  <c:v>-0.48350399999999999</c:v>
                </c:pt>
                <c:pt idx="328">
                  <c:v>-0.48350399999999999</c:v>
                </c:pt>
                <c:pt idx="329">
                  <c:v>-0.48350399999999999</c:v>
                </c:pt>
                <c:pt idx="330">
                  <c:v>-0.48350399999999999</c:v>
                </c:pt>
                <c:pt idx="331">
                  <c:v>-0.48350399999999999</c:v>
                </c:pt>
                <c:pt idx="332">
                  <c:v>-0.48350399999999999</c:v>
                </c:pt>
                <c:pt idx="333">
                  <c:v>-0.48350399999999999</c:v>
                </c:pt>
                <c:pt idx="334">
                  <c:v>-0.48350399999999999</c:v>
                </c:pt>
                <c:pt idx="335">
                  <c:v>-0.48350399999999999</c:v>
                </c:pt>
                <c:pt idx="336">
                  <c:v>-0.48350399999999999</c:v>
                </c:pt>
                <c:pt idx="337">
                  <c:v>-0.48350399999999999</c:v>
                </c:pt>
                <c:pt idx="338">
                  <c:v>-0.48350399999999999</c:v>
                </c:pt>
                <c:pt idx="339">
                  <c:v>-0.48350399999999999</c:v>
                </c:pt>
                <c:pt idx="340">
                  <c:v>-0.48350399999999999</c:v>
                </c:pt>
                <c:pt idx="341">
                  <c:v>-0.48350399999999999</c:v>
                </c:pt>
                <c:pt idx="342">
                  <c:v>-0.48350399999999999</c:v>
                </c:pt>
                <c:pt idx="343">
                  <c:v>-0.48350399999999999</c:v>
                </c:pt>
                <c:pt idx="344">
                  <c:v>-0.48350399999999999</c:v>
                </c:pt>
                <c:pt idx="345">
                  <c:v>-0.48350399999999999</c:v>
                </c:pt>
                <c:pt idx="346">
                  <c:v>-0.48350399999999999</c:v>
                </c:pt>
                <c:pt idx="347">
                  <c:v>-0.48350399999999999</c:v>
                </c:pt>
                <c:pt idx="348">
                  <c:v>-0.48350399999999999</c:v>
                </c:pt>
                <c:pt idx="349">
                  <c:v>-0.48350399999999999</c:v>
                </c:pt>
                <c:pt idx="350">
                  <c:v>-0.48350399999999999</c:v>
                </c:pt>
                <c:pt idx="351">
                  <c:v>-0.48350399999999999</c:v>
                </c:pt>
                <c:pt idx="352">
                  <c:v>-0.48350399999999999</c:v>
                </c:pt>
                <c:pt idx="353">
                  <c:v>-0.48350399999999999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792328"/>
        <c:axId val="297791152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150_1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Лист1!$B$32:$B$385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-0.39461810000000003</c:v>
                      </c:pt>
                      <c:pt idx="1">
                        <c:v>-0.4086669</c:v>
                      </c:pt>
                      <c:pt idx="2">
                        <c:v>-0.4216183</c:v>
                      </c:pt>
                      <c:pt idx="3">
                        <c:v>-0.43341079999999998</c:v>
                      </c:pt>
                      <c:pt idx="4">
                        <c:v>-0.44400020000000001</c:v>
                      </c:pt>
                      <c:pt idx="5">
                        <c:v>-0.4533587</c:v>
                      </c:pt>
                      <c:pt idx="6">
                        <c:v>-0.46147319999999997</c:v>
                      </c:pt>
                      <c:pt idx="7">
                        <c:v>-0.46834310000000001</c:v>
                      </c:pt>
                      <c:pt idx="8">
                        <c:v>-0.47397689999999998</c:v>
                      </c:pt>
                      <c:pt idx="9">
                        <c:v>-0.4783886</c:v>
                      </c:pt>
                      <c:pt idx="10">
                        <c:v>-0.48159380000000002</c:v>
                      </c:pt>
                      <c:pt idx="11">
                        <c:v>-0.48360969999999998</c:v>
                      </c:pt>
                      <c:pt idx="12">
                        <c:v>-0.4836126</c:v>
                      </c:pt>
                      <c:pt idx="13">
                        <c:v>-0.48361280000000001</c:v>
                      </c:pt>
                      <c:pt idx="14">
                        <c:v>-0.48361300000000002</c:v>
                      </c:pt>
                      <c:pt idx="15">
                        <c:v>-0.48361310000000002</c:v>
                      </c:pt>
                      <c:pt idx="16">
                        <c:v>-0.48361330000000002</c:v>
                      </c:pt>
                      <c:pt idx="17">
                        <c:v>-0.48361349999999997</c:v>
                      </c:pt>
                      <c:pt idx="18">
                        <c:v>-0.48361359999999998</c:v>
                      </c:pt>
                      <c:pt idx="19">
                        <c:v>-0.48361379999999998</c:v>
                      </c:pt>
                      <c:pt idx="20">
                        <c:v>-0.48361389999999999</c:v>
                      </c:pt>
                      <c:pt idx="21">
                        <c:v>-0.48361409999999999</c:v>
                      </c:pt>
                      <c:pt idx="22">
                        <c:v>-0.48361419999999999</c:v>
                      </c:pt>
                      <c:pt idx="23">
                        <c:v>-0.4836143</c:v>
                      </c:pt>
                      <c:pt idx="24">
                        <c:v>-0.4836145</c:v>
                      </c:pt>
                      <c:pt idx="25">
                        <c:v>-0.48361460000000001</c:v>
                      </c:pt>
                      <c:pt idx="26">
                        <c:v>-0.48361470000000001</c:v>
                      </c:pt>
                      <c:pt idx="27">
                        <c:v>-0.48361480000000001</c:v>
                      </c:pt>
                      <c:pt idx="28">
                        <c:v>-0.48361490000000001</c:v>
                      </c:pt>
                      <c:pt idx="29">
                        <c:v>-0.48361500000000002</c:v>
                      </c:pt>
                      <c:pt idx="30">
                        <c:v>-0.48361510000000002</c:v>
                      </c:pt>
                      <c:pt idx="31">
                        <c:v>-0.48361520000000002</c:v>
                      </c:pt>
                      <c:pt idx="32">
                        <c:v>-0.48361530000000003</c:v>
                      </c:pt>
                      <c:pt idx="33">
                        <c:v>-0.48361539999999997</c:v>
                      </c:pt>
                      <c:pt idx="34">
                        <c:v>-0.48361549999999998</c:v>
                      </c:pt>
                      <c:pt idx="35">
                        <c:v>-0.48361549999999998</c:v>
                      </c:pt>
                      <c:pt idx="36">
                        <c:v>-0.48361559999999998</c:v>
                      </c:pt>
                      <c:pt idx="37">
                        <c:v>-0.48361569999999998</c:v>
                      </c:pt>
                      <c:pt idx="38">
                        <c:v>-0.48361579999999998</c:v>
                      </c:pt>
                      <c:pt idx="39">
                        <c:v>-0.48361589999999999</c:v>
                      </c:pt>
                      <c:pt idx="40">
                        <c:v>-0.48361589999999999</c:v>
                      </c:pt>
                      <c:pt idx="41">
                        <c:v>-0.48361599999999999</c:v>
                      </c:pt>
                      <c:pt idx="42">
                        <c:v>-0.48361609999999999</c:v>
                      </c:pt>
                      <c:pt idx="43">
                        <c:v>-0.48361609999999999</c:v>
                      </c:pt>
                      <c:pt idx="44">
                        <c:v>-0.4836162</c:v>
                      </c:pt>
                      <c:pt idx="45">
                        <c:v>-0.4836163</c:v>
                      </c:pt>
                      <c:pt idx="46">
                        <c:v>-0.4836163</c:v>
                      </c:pt>
                      <c:pt idx="47">
                        <c:v>-0.4836164</c:v>
                      </c:pt>
                      <c:pt idx="48">
                        <c:v>-0.4836164</c:v>
                      </c:pt>
                      <c:pt idx="49">
                        <c:v>-0.4836165</c:v>
                      </c:pt>
                      <c:pt idx="50">
                        <c:v>-0.48361660000000001</c:v>
                      </c:pt>
                      <c:pt idx="51">
                        <c:v>-0.48361660000000001</c:v>
                      </c:pt>
                      <c:pt idx="52">
                        <c:v>-0.48361670000000001</c:v>
                      </c:pt>
                      <c:pt idx="53">
                        <c:v>-0.48361670000000001</c:v>
                      </c:pt>
                      <c:pt idx="54">
                        <c:v>-0.48361680000000001</c:v>
                      </c:pt>
                      <c:pt idx="55">
                        <c:v>-0.48361680000000001</c:v>
                      </c:pt>
                      <c:pt idx="56">
                        <c:v>-0.48361690000000002</c:v>
                      </c:pt>
                      <c:pt idx="57">
                        <c:v>-0.48361690000000002</c:v>
                      </c:pt>
                      <c:pt idx="58">
                        <c:v>-0.48361700000000002</c:v>
                      </c:pt>
                      <c:pt idx="59">
                        <c:v>-0.48361700000000002</c:v>
                      </c:pt>
                      <c:pt idx="60">
                        <c:v>-0.48361700000000002</c:v>
                      </c:pt>
                      <c:pt idx="61">
                        <c:v>-0.48361710000000002</c:v>
                      </c:pt>
                      <c:pt idx="62">
                        <c:v>-0.48361710000000002</c:v>
                      </c:pt>
                      <c:pt idx="63">
                        <c:v>-0.48361720000000002</c:v>
                      </c:pt>
                      <c:pt idx="64">
                        <c:v>-0.48361720000000002</c:v>
                      </c:pt>
                      <c:pt idx="65">
                        <c:v>-0.48361730000000003</c:v>
                      </c:pt>
                      <c:pt idx="66">
                        <c:v>-0.48361730000000003</c:v>
                      </c:pt>
                      <c:pt idx="67">
                        <c:v>-0.48361730000000003</c:v>
                      </c:pt>
                      <c:pt idx="68">
                        <c:v>-0.48361739999999998</c:v>
                      </c:pt>
                      <c:pt idx="69">
                        <c:v>-0.48361739999999998</c:v>
                      </c:pt>
                      <c:pt idx="70">
                        <c:v>-0.48361739999999998</c:v>
                      </c:pt>
                      <c:pt idx="71">
                        <c:v>-0.48361749999999998</c:v>
                      </c:pt>
                      <c:pt idx="72">
                        <c:v>-0.48361749999999998</c:v>
                      </c:pt>
                      <c:pt idx="73">
                        <c:v>-0.48361749999999998</c:v>
                      </c:pt>
                      <c:pt idx="74">
                        <c:v>-0.48361759999999998</c:v>
                      </c:pt>
                      <c:pt idx="75">
                        <c:v>-0.48361759999999998</c:v>
                      </c:pt>
                      <c:pt idx="76">
                        <c:v>-0.48361759999999998</c:v>
                      </c:pt>
                      <c:pt idx="77">
                        <c:v>-0.48361769999999998</c:v>
                      </c:pt>
                      <c:pt idx="78">
                        <c:v>-0.48361769999999998</c:v>
                      </c:pt>
                      <c:pt idx="79">
                        <c:v>-0.48361769999999998</c:v>
                      </c:pt>
                      <c:pt idx="80">
                        <c:v>-0.48361779999999999</c:v>
                      </c:pt>
                      <c:pt idx="81">
                        <c:v>-0.48361779999999999</c:v>
                      </c:pt>
                      <c:pt idx="82">
                        <c:v>-0.48361779999999999</c:v>
                      </c:pt>
                      <c:pt idx="83">
                        <c:v>-0.48361789999999999</c:v>
                      </c:pt>
                      <c:pt idx="84">
                        <c:v>-0.48361789999999999</c:v>
                      </c:pt>
                      <c:pt idx="85">
                        <c:v>-0.48361789999999999</c:v>
                      </c:pt>
                      <c:pt idx="86">
                        <c:v>-0.48361789999999999</c:v>
                      </c:pt>
                      <c:pt idx="87">
                        <c:v>-0.48361799999999999</c:v>
                      </c:pt>
                      <c:pt idx="88">
                        <c:v>-0.48361799999999999</c:v>
                      </c:pt>
                      <c:pt idx="89">
                        <c:v>-0.48361799999999999</c:v>
                      </c:pt>
                      <c:pt idx="90">
                        <c:v>-0.4836181</c:v>
                      </c:pt>
                      <c:pt idx="91">
                        <c:v>-0.4836181</c:v>
                      </c:pt>
                      <c:pt idx="92">
                        <c:v>-0.4836181</c:v>
                      </c:pt>
                      <c:pt idx="93">
                        <c:v>-0.4836181</c:v>
                      </c:pt>
                      <c:pt idx="94">
                        <c:v>-0.4836182</c:v>
                      </c:pt>
                      <c:pt idx="95">
                        <c:v>-0.4836182</c:v>
                      </c:pt>
                      <c:pt idx="96">
                        <c:v>-0.4836182</c:v>
                      </c:pt>
                      <c:pt idx="97">
                        <c:v>-0.4836182</c:v>
                      </c:pt>
                      <c:pt idx="98">
                        <c:v>-0.4836183</c:v>
                      </c:pt>
                      <c:pt idx="99">
                        <c:v>-0.4836183</c:v>
                      </c:pt>
                      <c:pt idx="100">
                        <c:v>-0.4836183</c:v>
                      </c:pt>
                      <c:pt idx="101">
                        <c:v>-0.4836183</c:v>
                      </c:pt>
                      <c:pt idx="102">
                        <c:v>-0.4836183</c:v>
                      </c:pt>
                      <c:pt idx="103">
                        <c:v>-0.4836184</c:v>
                      </c:pt>
                      <c:pt idx="104">
                        <c:v>-0.4836184</c:v>
                      </c:pt>
                      <c:pt idx="105">
                        <c:v>-0.4836184</c:v>
                      </c:pt>
                      <c:pt idx="106">
                        <c:v>-0.4836184</c:v>
                      </c:pt>
                      <c:pt idx="107">
                        <c:v>-0.4836184</c:v>
                      </c:pt>
                      <c:pt idx="108">
                        <c:v>-0.48361850000000001</c:v>
                      </c:pt>
                      <c:pt idx="109">
                        <c:v>-0.48361850000000001</c:v>
                      </c:pt>
                      <c:pt idx="110">
                        <c:v>-0.48361850000000001</c:v>
                      </c:pt>
                      <c:pt idx="111">
                        <c:v>-0.48361850000000001</c:v>
                      </c:pt>
                      <c:pt idx="112">
                        <c:v>-0.48361860000000001</c:v>
                      </c:pt>
                      <c:pt idx="113">
                        <c:v>-0.48361860000000001</c:v>
                      </c:pt>
                      <c:pt idx="114">
                        <c:v>-0.48361860000000001</c:v>
                      </c:pt>
                      <c:pt idx="115">
                        <c:v>-0.48361860000000001</c:v>
                      </c:pt>
                      <c:pt idx="116">
                        <c:v>-0.48361860000000001</c:v>
                      </c:pt>
                      <c:pt idx="117">
                        <c:v>-0.48361860000000001</c:v>
                      </c:pt>
                      <c:pt idx="118">
                        <c:v>-0.48361870000000001</c:v>
                      </c:pt>
                      <c:pt idx="119">
                        <c:v>-0.48361870000000001</c:v>
                      </c:pt>
                      <c:pt idx="120">
                        <c:v>-0.48361870000000001</c:v>
                      </c:pt>
                      <c:pt idx="121">
                        <c:v>-0.48361870000000001</c:v>
                      </c:pt>
                      <c:pt idx="122">
                        <c:v>-0.48361870000000001</c:v>
                      </c:pt>
                      <c:pt idx="123">
                        <c:v>-0.48361880000000002</c:v>
                      </c:pt>
                      <c:pt idx="124">
                        <c:v>-0.48361880000000002</c:v>
                      </c:pt>
                      <c:pt idx="125">
                        <c:v>-0.48361880000000002</c:v>
                      </c:pt>
                      <c:pt idx="126">
                        <c:v>-0.48361880000000002</c:v>
                      </c:pt>
                      <c:pt idx="127">
                        <c:v>-0.48361880000000002</c:v>
                      </c:pt>
                      <c:pt idx="128">
                        <c:v>-0.48361880000000002</c:v>
                      </c:pt>
                      <c:pt idx="129">
                        <c:v>-0.48361890000000002</c:v>
                      </c:pt>
                      <c:pt idx="130">
                        <c:v>-0.48361890000000002</c:v>
                      </c:pt>
                      <c:pt idx="131">
                        <c:v>-0.48361890000000002</c:v>
                      </c:pt>
                      <c:pt idx="132">
                        <c:v>-0.48361890000000002</c:v>
                      </c:pt>
                      <c:pt idx="133">
                        <c:v>-0.48361890000000002</c:v>
                      </c:pt>
                      <c:pt idx="134">
                        <c:v>-0.48361890000000002</c:v>
                      </c:pt>
                      <c:pt idx="135">
                        <c:v>-0.48361900000000002</c:v>
                      </c:pt>
                      <c:pt idx="136">
                        <c:v>-0.48361900000000002</c:v>
                      </c:pt>
                      <c:pt idx="137">
                        <c:v>-0.48361900000000002</c:v>
                      </c:pt>
                      <c:pt idx="138">
                        <c:v>-0.48361900000000002</c:v>
                      </c:pt>
                      <c:pt idx="139">
                        <c:v>-0.48361900000000002</c:v>
                      </c:pt>
                      <c:pt idx="140">
                        <c:v>-0.48361900000000002</c:v>
                      </c:pt>
                      <c:pt idx="141">
                        <c:v>-0.48361910000000002</c:v>
                      </c:pt>
                      <c:pt idx="142">
                        <c:v>-0.48361910000000002</c:v>
                      </c:pt>
                      <c:pt idx="143">
                        <c:v>-0.48361910000000002</c:v>
                      </c:pt>
                      <c:pt idx="144">
                        <c:v>-0.48361910000000002</c:v>
                      </c:pt>
                      <c:pt idx="145">
                        <c:v>-0.48361910000000002</c:v>
                      </c:pt>
                      <c:pt idx="146">
                        <c:v>-0.48361910000000002</c:v>
                      </c:pt>
                      <c:pt idx="147">
                        <c:v>-0.48361910000000002</c:v>
                      </c:pt>
                      <c:pt idx="148">
                        <c:v>-0.48361920000000003</c:v>
                      </c:pt>
                      <c:pt idx="149">
                        <c:v>-0.48361920000000003</c:v>
                      </c:pt>
                      <c:pt idx="150">
                        <c:v>-0.48361920000000003</c:v>
                      </c:pt>
                      <c:pt idx="151">
                        <c:v>-0.48361920000000003</c:v>
                      </c:pt>
                      <c:pt idx="152">
                        <c:v>-0.48361920000000003</c:v>
                      </c:pt>
                      <c:pt idx="153">
                        <c:v>-0.48361920000000003</c:v>
                      </c:pt>
                      <c:pt idx="154">
                        <c:v>-0.48361920000000003</c:v>
                      </c:pt>
                      <c:pt idx="155">
                        <c:v>-0.48361929999999997</c:v>
                      </c:pt>
                      <c:pt idx="156">
                        <c:v>-0.48361929999999997</c:v>
                      </c:pt>
                      <c:pt idx="157">
                        <c:v>-0.48361929999999997</c:v>
                      </c:pt>
                      <c:pt idx="158">
                        <c:v>-0.48361929999999997</c:v>
                      </c:pt>
                      <c:pt idx="159">
                        <c:v>-0.48361929999999997</c:v>
                      </c:pt>
                      <c:pt idx="160">
                        <c:v>-0.48361929999999997</c:v>
                      </c:pt>
                      <c:pt idx="161">
                        <c:v>-0.48361929999999997</c:v>
                      </c:pt>
                      <c:pt idx="162">
                        <c:v>-0.48361939999999998</c:v>
                      </c:pt>
                      <c:pt idx="163">
                        <c:v>-0.48361939999999998</c:v>
                      </c:pt>
                      <c:pt idx="164">
                        <c:v>-0.48361939999999998</c:v>
                      </c:pt>
                      <c:pt idx="165">
                        <c:v>-0.48361939999999998</c:v>
                      </c:pt>
                      <c:pt idx="166">
                        <c:v>-0.48361939999999998</c:v>
                      </c:pt>
                      <c:pt idx="167">
                        <c:v>-0.48361939999999998</c:v>
                      </c:pt>
                      <c:pt idx="168">
                        <c:v>-0.48361939999999998</c:v>
                      </c:pt>
                      <c:pt idx="169">
                        <c:v>-0.48361949999999998</c:v>
                      </c:pt>
                      <c:pt idx="170">
                        <c:v>-0.48361949999999998</c:v>
                      </c:pt>
                      <c:pt idx="171">
                        <c:v>-0.48361949999999998</c:v>
                      </c:pt>
                      <c:pt idx="172">
                        <c:v>-0.48361949999999998</c:v>
                      </c:pt>
                      <c:pt idx="173">
                        <c:v>-0.48361949999999998</c:v>
                      </c:pt>
                      <c:pt idx="174">
                        <c:v>-0.48361949999999998</c:v>
                      </c:pt>
                      <c:pt idx="175">
                        <c:v>-0.48361949999999998</c:v>
                      </c:pt>
                      <c:pt idx="176">
                        <c:v>-0.48361949999999998</c:v>
                      </c:pt>
                      <c:pt idx="177">
                        <c:v>-0.48361959999999998</c:v>
                      </c:pt>
                      <c:pt idx="178">
                        <c:v>-0.48361959999999998</c:v>
                      </c:pt>
                      <c:pt idx="179">
                        <c:v>-0.48361959999999998</c:v>
                      </c:pt>
                      <c:pt idx="180">
                        <c:v>-0.48361959999999998</c:v>
                      </c:pt>
                      <c:pt idx="181">
                        <c:v>-0.48361959999999998</c:v>
                      </c:pt>
                      <c:pt idx="182">
                        <c:v>-0.48361959999999998</c:v>
                      </c:pt>
                      <c:pt idx="183">
                        <c:v>-0.48361959999999998</c:v>
                      </c:pt>
                      <c:pt idx="184">
                        <c:v>-0.48361959999999998</c:v>
                      </c:pt>
                      <c:pt idx="185">
                        <c:v>-0.48361969999999999</c:v>
                      </c:pt>
                      <c:pt idx="186">
                        <c:v>-0.48361969999999999</c:v>
                      </c:pt>
                      <c:pt idx="187">
                        <c:v>-0.48361969999999999</c:v>
                      </c:pt>
                      <c:pt idx="188">
                        <c:v>-0.48361969999999999</c:v>
                      </c:pt>
                      <c:pt idx="189">
                        <c:v>-0.48361969999999999</c:v>
                      </c:pt>
                      <c:pt idx="190">
                        <c:v>-0.48361969999999999</c:v>
                      </c:pt>
                      <c:pt idx="191">
                        <c:v>-0.48361969999999999</c:v>
                      </c:pt>
                      <c:pt idx="192">
                        <c:v>-0.48361969999999999</c:v>
                      </c:pt>
                      <c:pt idx="193">
                        <c:v>-0.48361969999999999</c:v>
                      </c:pt>
                      <c:pt idx="194">
                        <c:v>-0.48361979999999999</c:v>
                      </c:pt>
                      <c:pt idx="195">
                        <c:v>-0.48361979999999999</c:v>
                      </c:pt>
                      <c:pt idx="196">
                        <c:v>-0.48361979999999999</c:v>
                      </c:pt>
                      <c:pt idx="197">
                        <c:v>-0.48361979999999999</c:v>
                      </c:pt>
                      <c:pt idx="198">
                        <c:v>-0.48361979999999999</c:v>
                      </c:pt>
                      <c:pt idx="199">
                        <c:v>-0.48361979999999999</c:v>
                      </c:pt>
                      <c:pt idx="200">
                        <c:v>-0.48361979999999999</c:v>
                      </c:pt>
                      <c:pt idx="201">
                        <c:v>-0.48361979999999999</c:v>
                      </c:pt>
                      <c:pt idx="202">
                        <c:v>-0.48361989999999999</c:v>
                      </c:pt>
                      <c:pt idx="203">
                        <c:v>-0.48361989999999999</c:v>
                      </c:pt>
                      <c:pt idx="204">
                        <c:v>-0.48361989999999999</c:v>
                      </c:pt>
                      <c:pt idx="205">
                        <c:v>-0.48361989999999999</c:v>
                      </c:pt>
                      <c:pt idx="206">
                        <c:v>-0.48361989999999999</c:v>
                      </c:pt>
                      <c:pt idx="207">
                        <c:v>-0.48361989999999999</c:v>
                      </c:pt>
                      <c:pt idx="208">
                        <c:v>-0.48361989999999999</c:v>
                      </c:pt>
                      <c:pt idx="209">
                        <c:v>-0.48361989999999999</c:v>
                      </c:pt>
                      <c:pt idx="210">
                        <c:v>-0.48361989999999999</c:v>
                      </c:pt>
                      <c:pt idx="211">
                        <c:v>-0.48361999999999999</c:v>
                      </c:pt>
                      <c:pt idx="212">
                        <c:v>-0.48361999999999999</c:v>
                      </c:pt>
                      <c:pt idx="213">
                        <c:v>-0.48361999999999999</c:v>
                      </c:pt>
                      <c:pt idx="214">
                        <c:v>-0.48361999999999999</c:v>
                      </c:pt>
                      <c:pt idx="215">
                        <c:v>-0.48361999999999999</c:v>
                      </c:pt>
                      <c:pt idx="216">
                        <c:v>-0.48361999999999999</c:v>
                      </c:pt>
                      <c:pt idx="217">
                        <c:v>-0.48361999999999999</c:v>
                      </c:pt>
                      <c:pt idx="218">
                        <c:v>-0.48361999999999999</c:v>
                      </c:pt>
                      <c:pt idx="219">
                        <c:v>-0.48361999999999999</c:v>
                      </c:pt>
                      <c:pt idx="220">
                        <c:v>-0.48361999999999999</c:v>
                      </c:pt>
                      <c:pt idx="221">
                        <c:v>-0.4836201</c:v>
                      </c:pt>
                      <c:pt idx="222">
                        <c:v>-0.4836201</c:v>
                      </c:pt>
                      <c:pt idx="223">
                        <c:v>-0.4836201</c:v>
                      </c:pt>
                      <c:pt idx="224">
                        <c:v>-0.4836201</c:v>
                      </c:pt>
                      <c:pt idx="225">
                        <c:v>-0.4836201</c:v>
                      </c:pt>
                      <c:pt idx="226">
                        <c:v>-0.4836201</c:v>
                      </c:pt>
                      <c:pt idx="227">
                        <c:v>-0.4836201</c:v>
                      </c:pt>
                      <c:pt idx="228">
                        <c:v>-0.4836201</c:v>
                      </c:pt>
                      <c:pt idx="229">
                        <c:v>-0.4836201</c:v>
                      </c:pt>
                      <c:pt idx="230">
                        <c:v>-0.4836201</c:v>
                      </c:pt>
                      <c:pt idx="231">
                        <c:v>-0.4836202</c:v>
                      </c:pt>
                      <c:pt idx="232">
                        <c:v>-0.4836202</c:v>
                      </c:pt>
                      <c:pt idx="233">
                        <c:v>-0.4836202</c:v>
                      </c:pt>
                      <c:pt idx="234">
                        <c:v>-0.4836202</c:v>
                      </c:pt>
                      <c:pt idx="235">
                        <c:v>-0.4836202</c:v>
                      </c:pt>
                      <c:pt idx="236">
                        <c:v>-0.4836202</c:v>
                      </c:pt>
                      <c:pt idx="237">
                        <c:v>-0.4836202</c:v>
                      </c:pt>
                      <c:pt idx="238">
                        <c:v>-0.4836202</c:v>
                      </c:pt>
                      <c:pt idx="239">
                        <c:v>-0.4836202</c:v>
                      </c:pt>
                      <c:pt idx="240">
                        <c:v>-0.4836202</c:v>
                      </c:pt>
                      <c:pt idx="241">
                        <c:v>-0.4836203</c:v>
                      </c:pt>
                      <c:pt idx="242">
                        <c:v>-0.4836203</c:v>
                      </c:pt>
                      <c:pt idx="243">
                        <c:v>-0.4836203</c:v>
                      </c:pt>
                      <c:pt idx="244">
                        <c:v>-0.4836203</c:v>
                      </c:pt>
                      <c:pt idx="245">
                        <c:v>-0.4836203</c:v>
                      </c:pt>
                      <c:pt idx="246">
                        <c:v>-0.4836203</c:v>
                      </c:pt>
                      <c:pt idx="247">
                        <c:v>-0.4836203</c:v>
                      </c:pt>
                      <c:pt idx="248">
                        <c:v>-0.4836203</c:v>
                      </c:pt>
                      <c:pt idx="249">
                        <c:v>-0.4836203</c:v>
                      </c:pt>
                      <c:pt idx="250">
                        <c:v>-0.4836203</c:v>
                      </c:pt>
                      <c:pt idx="251">
                        <c:v>-0.48362040000000001</c:v>
                      </c:pt>
                      <c:pt idx="252">
                        <c:v>-0.48362040000000001</c:v>
                      </c:pt>
                      <c:pt idx="253">
                        <c:v>-0.48362040000000001</c:v>
                      </c:pt>
                      <c:pt idx="254">
                        <c:v>-0.48362040000000001</c:v>
                      </c:pt>
                      <c:pt idx="255">
                        <c:v>-0.48362040000000001</c:v>
                      </c:pt>
                      <c:pt idx="256">
                        <c:v>-0.48362040000000001</c:v>
                      </c:pt>
                      <c:pt idx="257">
                        <c:v>-0.48362040000000001</c:v>
                      </c:pt>
                      <c:pt idx="258">
                        <c:v>-0.48362040000000001</c:v>
                      </c:pt>
                      <c:pt idx="259">
                        <c:v>-0.48362040000000001</c:v>
                      </c:pt>
                      <c:pt idx="260">
                        <c:v>-0.48362040000000001</c:v>
                      </c:pt>
                      <c:pt idx="261">
                        <c:v>-0.48362040000000001</c:v>
                      </c:pt>
                      <c:pt idx="262">
                        <c:v>-0.48362050000000001</c:v>
                      </c:pt>
                      <c:pt idx="263">
                        <c:v>-0.48362050000000001</c:v>
                      </c:pt>
                      <c:pt idx="264">
                        <c:v>-0.48362050000000001</c:v>
                      </c:pt>
                      <c:pt idx="265">
                        <c:v>-0.48362050000000001</c:v>
                      </c:pt>
                      <c:pt idx="266">
                        <c:v>-0.48362050000000001</c:v>
                      </c:pt>
                      <c:pt idx="267">
                        <c:v>-0.48362050000000001</c:v>
                      </c:pt>
                      <c:pt idx="268">
                        <c:v>-0.48362050000000001</c:v>
                      </c:pt>
                      <c:pt idx="269">
                        <c:v>-0.48362050000000001</c:v>
                      </c:pt>
                      <c:pt idx="270">
                        <c:v>-0.48362050000000001</c:v>
                      </c:pt>
                      <c:pt idx="271">
                        <c:v>-0.48362050000000001</c:v>
                      </c:pt>
                      <c:pt idx="272">
                        <c:v>-0.48362050000000001</c:v>
                      </c:pt>
                      <c:pt idx="273">
                        <c:v>-0.48362060000000001</c:v>
                      </c:pt>
                      <c:pt idx="274">
                        <c:v>-0.48362060000000001</c:v>
                      </c:pt>
                      <c:pt idx="275">
                        <c:v>-0.48362060000000001</c:v>
                      </c:pt>
                      <c:pt idx="276">
                        <c:v>-0.48362060000000001</c:v>
                      </c:pt>
                      <c:pt idx="277">
                        <c:v>-0.48362060000000001</c:v>
                      </c:pt>
                      <c:pt idx="278">
                        <c:v>-0.48362060000000001</c:v>
                      </c:pt>
                      <c:pt idx="279">
                        <c:v>-0.48362060000000001</c:v>
                      </c:pt>
                      <c:pt idx="280">
                        <c:v>-0.48362060000000001</c:v>
                      </c:pt>
                      <c:pt idx="281">
                        <c:v>-0.48362060000000001</c:v>
                      </c:pt>
                      <c:pt idx="282">
                        <c:v>-0.48362060000000001</c:v>
                      </c:pt>
                      <c:pt idx="283">
                        <c:v>-0.48362060000000001</c:v>
                      </c:pt>
                      <c:pt idx="284">
                        <c:v>-0.48362060000000001</c:v>
                      </c:pt>
                      <c:pt idx="285">
                        <c:v>-0.48362070000000001</c:v>
                      </c:pt>
                      <c:pt idx="286">
                        <c:v>-0.48362070000000001</c:v>
                      </c:pt>
                      <c:pt idx="287">
                        <c:v>-0.48362070000000001</c:v>
                      </c:pt>
                      <c:pt idx="288">
                        <c:v>-0.48362070000000001</c:v>
                      </c:pt>
                      <c:pt idx="289">
                        <c:v>-0.48362070000000001</c:v>
                      </c:pt>
                      <c:pt idx="290">
                        <c:v>-0.48362070000000001</c:v>
                      </c:pt>
                      <c:pt idx="291">
                        <c:v>-0.48362070000000001</c:v>
                      </c:pt>
                      <c:pt idx="292">
                        <c:v>-0.48362070000000001</c:v>
                      </c:pt>
                      <c:pt idx="293">
                        <c:v>-0.48362070000000001</c:v>
                      </c:pt>
                      <c:pt idx="294">
                        <c:v>-0.48362070000000001</c:v>
                      </c:pt>
                      <c:pt idx="295">
                        <c:v>-0.48362070000000001</c:v>
                      </c:pt>
                      <c:pt idx="296">
                        <c:v>-0.48362070000000001</c:v>
                      </c:pt>
                      <c:pt idx="297">
                        <c:v>-0.48362070000000001</c:v>
                      </c:pt>
                      <c:pt idx="298">
                        <c:v>-0.48362080000000002</c:v>
                      </c:pt>
                      <c:pt idx="299">
                        <c:v>-0.48362080000000002</c:v>
                      </c:pt>
                      <c:pt idx="300">
                        <c:v>-0.48362080000000002</c:v>
                      </c:pt>
                      <c:pt idx="301">
                        <c:v>-0.48362080000000002</c:v>
                      </c:pt>
                      <c:pt idx="302">
                        <c:v>-0.48362080000000002</c:v>
                      </c:pt>
                      <c:pt idx="303">
                        <c:v>-0.48362080000000002</c:v>
                      </c:pt>
                      <c:pt idx="304">
                        <c:v>-0.48362080000000002</c:v>
                      </c:pt>
                      <c:pt idx="305">
                        <c:v>-0.48362080000000002</c:v>
                      </c:pt>
                      <c:pt idx="306">
                        <c:v>-0.48362080000000002</c:v>
                      </c:pt>
                      <c:pt idx="307">
                        <c:v>-0.48362080000000002</c:v>
                      </c:pt>
                      <c:pt idx="308">
                        <c:v>-0.48362080000000002</c:v>
                      </c:pt>
                      <c:pt idx="309">
                        <c:v>-0.48362080000000002</c:v>
                      </c:pt>
                      <c:pt idx="310">
                        <c:v>-0.48362090000000002</c:v>
                      </c:pt>
                      <c:pt idx="311">
                        <c:v>-0.48362090000000002</c:v>
                      </c:pt>
                      <c:pt idx="312">
                        <c:v>-0.48362090000000002</c:v>
                      </c:pt>
                      <c:pt idx="313">
                        <c:v>-0.48362090000000002</c:v>
                      </c:pt>
                      <c:pt idx="314">
                        <c:v>-0.48362090000000002</c:v>
                      </c:pt>
                      <c:pt idx="315">
                        <c:v>-0.48362090000000002</c:v>
                      </c:pt>
                      <c:pt idx="316">
                        <c:v>-0.48362090000000002</c:v>
                      </c:pt>
                      <c:pt idx="317">
                        <c:v>-0.48362090000000002</c:v>
                      </c:pt>
                      <c:pt idx="318">
                        <c:v>-0.48362090000000002</c:v>
                      </c:pt>
                      <c:pt idx="319">
                        <c:v>-0.48362090000000002</c:v>
                      </c:pt>
                      <c:pt idx="320">
                        <c:v>-0.48362090000000002</c:v>
                      </c:pt>
                      <c:pt idx="321">
                        <c:v>-0.48362090000000002</c:v>
                      </c:pt>
                      <c:pt idx="322">
                        <c:v>-0.48362090000000002</c:v>
                      </c:pt>
                      <c:pt idx="323">
                        <c:v>-0.48362090000000002</c:v>
                      </c:pt>
                      <c:pt idx="324">
                        <c:v>-0.48362100000000002</c:v>
                      </c:pt>
                      <c:pt idx="325">
                        <c:v>-0.48362100000000002</c:v>
                      </c:pt>
                      <c:pt idx="326">
                        <c:v>-0.48362100000000002</c:v>
                      </c:pt>
                      <c:pt idx="327">
                        <c:v>-0.48362100000000002</c:v>
                      </c:pt>
                      <c:pt idx="328">
                        <c:v>-0.48362100000000002</c:v>
                      </c:pt>
                      <c:pt idx="329">
                        <c:v>-0.48362100000000002</c:v>
                      </c:pt>
                      <c:pt idx="330">
                        <c:v>-0.48362100000000002</c:v>
                      </c:pt>
                      <c:pt idx="331">
                        <c:v>-0.48362100000000002</c:v>
                      </c:pt>
                      <c:pt idx="332">
                        <c:v>-0.48362100000000002</c:v>
                      </c:pt>
                      <c:pt idx="333">
                        <c:v>-0.48362100000000002</c:v>
                      </c:pt>
                      <c:pt idx="334">
                        <c:v>-0.48362100000000002</c:v>
                      </c:pt>
                      <c:pt idx="335">
                        <c:v>-0.48362100000000002</c:v>
                      </c:pt>
                      <c:pt idx="336">
                        <c:v>-0.48362100000000002</c:v>
                      </c:pt>
                      <c:pt idx="337">
                        <c:v>-0.48362110000000003</c:v>
                      </c:pt>
                      <c:pt idx="338">
                        <c:v>-0.48362110000000003</c:v>
                      </c:pt>
                      <c:pt idx="339">
                        <c:v>-0.48362110000000003</c:v>
                      </c:pt>
                      <c:pt idx="340">
                        <c:v>-0.48362110000000003</c:v>
                      </c:pt>
                      <c:pt idx="341">
                        <c:v>-0.48362110000000003</c:v>
                      </c:pt>
                      <c:pt idx="342">
                        <c:v>-0.48362110000000003</c:v>
                      </c:pt>
                      <c:pt idx="343">
                        <c:v>-0.48362110000000003</c:v>
                      </c:pt>
                      <c:pt idx="344">
                        <c:v>-0.48362110000000003</c:v>
                      </c:pt>
                      <c:pt idx="345">
                        <c:v>-0.48362110000000003</c:v>
                      </c:pt>
                      <c:pt idx="346">
                        <c:v>-0.48362110000000003</c:v>
                      </c:pt>
                      <c:pt idx="347">
                        <c:v>-0.48362110000000003</c:v>
                      </c:pt>
                      <c:pt idx="348">
                        <c:v>-0.48362110000000003</c:v>
                      </c:pt>
                      <c:pt idx="349">
                        <c:v>-0.48362110000000003</c:v>
                      </c:pt>
                      <c:pt idx="350">
                        <c:v>-0.48362110000000003</c:v>
                      </c:pt>
                      <c:pt idx="351">
                        <c:v>-0.48362110000000003</c:v>
                      </c:pt>
                      <c:pt idx="352">
                        <c:v>-0.48362119999999997</c:v>
                      </c:pt>
                      <c:pt idx="353">
                        <c:v>-0.48362119999999997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RO by ОРУК 150_1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Лист1!$C$32:$C$385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-0.39411069999999998</c:v>
                      </c:pt>
                      <c:pt idx="1">
                        <c:v>-0.40815220000000002</c:v>
                      </c:pt>
                      <c:pt idx="2">
                        <c:v>-0.42109740000000001</c:v>
                      </c:pt>
                      <c:pt idx="3">
                        <c:v>-0.43288480000000001</c:v>
                      </c:pt>
                      <c:pt idx="4">
                        <c:v>-0.44346999999999998</c:v>
                      </c:pt>
                      <c:pt idx="5">
                        <c:v>-0.45282529999999999</c:v>
                      </c:pt>
                      <c:pt idx="6">
                        <c:v>-0.46093729999999999</c:v>
                      </c:pt>
                      <c:pt idx="7">
                        <c:v>-0.46780539999999998</c:v>
                      </c:pt>
                      <c:pt idx="8">
                        <c:v>-0.47343829999999998</c:v>
                      </c:pt>
                      <c:pt idx="9">
                        <c:v>-0.47784969999999999</c:v>
                      </c:pt>
                      <c:pt idx="10">
                        <c:v>-0.48105540000000002</c:v>
                      </c:pt>
                      <c:pt idx="11">
                        <c:v>-0.48307240000000001</c:v>
                      </c:pt>
                      <c:pt idx="12">
                        <c:v>-0.4830776</c:v>
                      </c:pt>
                      <c:pt idx="13">
                        <c:v>-0.48308010000000001</c:v>
                      </c:pt>
                      <c:pt idx="14">
                        <c:v>-0.48308250000000003</c:v>
                      </c:pt>
                      <c:pt idx="15">
                        <c:v>-0.48308479999999998</c:v>
                      </c:pt>
                      <c:pt idx="16">
                        <c:v>-0.48308709999999999</c:v>
                      </c:pt>
                      <c:pt idx="17">
                        <c:v>-0.4830894</c:v>
                      </c:pt>
                      <c:pt idx="18">
                        <c:v>-0.48309150000000001</c:v>
                      </c:pt>
                      <c:pt idx="19">
                        <c:v>-0.48309370000000001</c:v>
                      </c:pt>
                      <c:pt idx="20">
                        <c:v>-0.48309570000000002</c:v>
                      </c:pt>
                      <c:pt idx="21">
                        <c:v>-0.48309780000000002</c:v>
                      </c:pt>
                      <c:pt idx="22">
                        <c:v>-0.48309970000000002</c:v>
                      </c:pt>
                      <c:pt idx="23">
                        <c:v>-0.48310170000000002</c:v>
                      </c:pt>
                      <c:pt idx="24">
                        <c:v>-0.48310360000000002</c:v>
                      </c:pt>
                      <c:pt idx="25">
                        <c:v>-0.48310540000000002</c:v>
                      </c:pt>
                      <c:pt idx="26">
                        <c:v>-0.48310720000000001</c:v>
                      </c:pt>
                      <c:pt idx="27">
                        <c:v>-0.48310900000000001</c:v>
                      </c:pt>
                      <c:pt idx="28">
                        <c:v>-0.4831107</c:v>
                      </c:pt>
                      <c:pt idx="29">
                        <c:v>-0.4831124</c:v>
                      </c:pt>
                      <c:pt idx="30">
                        <c:v>-0.48311409999999999</c:v>
                      </c:pt>
                      <c:pt idx="31">
                        <c:v>-0.48311569999999998</c:v>
                      </c:pt>
                      <c:pt idx="32">
                        <c:v>-0.48311730000000003</c:v>
                      </c:pt>
                      <c:pt idx="33">
                        <c:v>-0.48311880000000001</c:v>
                      </c:pt>
                      <c:pt idx="34">
                        <c:v>-0.4831203</c:v>
                      </c:pt>
                      <c:pt idx="35">
                        <c:v>-0.48312179999999999</c:v>
                      </c:pt>
                      <c:pt idx="36">
                        <c:v>-0.48312329999999998</c:v>
                      </c:pt>
                      <c:pt idx="37">
                        <c:v>-0.48312470000000002</c:v>
                      </c:pt>
                      <c:pt idx="38">
                        <c:v>-0.4831261</c:v>
                      </c:pt>
                      <c:pt idx="39">
                        <c:v>-0.48312749999999999</c:v>
                      </c:pt>
                      <c:pt idx="40">
                        <c:v>-0.48312889999999997</c:v>
                      </c:pt>
                      <c:pt idx="41">
                        <c:v>-0.48313020000000001</c:v>
                      </c:pt>
                      <c:pt idx="42">
                        <c:v>-0.48313149999999999</c:v>
                      </c:pt>
                      <c:pt idx="43">
                        <c:v>-0.48313279999999997</c:v>
                      </c:pt>
                      <c:pt idx="44">
                        <c:v>-0.48313400000000001</c:v>
                      </c:pt>
                      <c:pt idx="45">
                        <c:v>-0.48313519999999999</c:v>
                      </c:pt>
                      <c:pt idx="46">
                        <c:v>-0.48313650000000002</c:v>
                      </c:pt>
                      <c:pt idx="47">
                        <c:v>-0.4831376</c:v>
                      </c:pt>
                      <c:pt idx="48">
                        <c:v>-0.48313879999999998</c:v>
                      </c:pt>
                      <c:pt idx="49">
                        <c:v>-0.48314000000000001</c:v>
                      </c:pt>
                      <c:pt idx="50">
                        <c:v>-0.48314109999999999</c:v>
                      </c:pt>
                      <c:pt idx="51">
                        <c:v>-0.48314220000000002</c:v>
                      </c:pt>
                      <c:pt idx="52">
                        <c:v>-0.4831433</c:v>
                      </c:pt>
                      <c:pt idx="53">
                        <c:v>-0.48314439999999997</c:v>
                      </c:pt>
                      <c:pt idx="54">
                        <c:v>-0.4831454</c:v>
                      </c:pt>
                      <c:pt idx="55">
                        <c:v>-0.48314649999999998</c:v>
                      </c:pt>
                      <c:pt idx="56">
                        <c:v>-0.48314750000000001</c:v>
                      </c:pt>
                      <c:pt idx="57">
                        <c:v>-0.48314849999999998</c:v>
                      </c:pt>
                      <c:pt idx="58">
                        <c:v>-0.48314950000000001</c:v>
                      </c:pt>
                      <c:pt idx="59">
                        <c:v>-0.48315039999999998</c:v>
                      </c:pt>
                      <c:pt idx="60">
                        <c:v>-0.48315140000000001</c:v>
                      </c:pt>
                      <c:pt idx="61">
                        <c:v>-0.48315229999999998</c:v>
                      </c:pt>
                      <c:pt idx="62">
                        <c:v>-0.48315330000000001</c:v>
                      </c:pt>
                      <c:pt idx="63">
                        <c:v>-0.48315419999999998</c:v>
                      </c:pt>
                      <c:pt idx="64">
                        <c:v>-0.4831551</c:v>
                      </c:pt>
                      <c:pt idx="65">
                        <c:v>-0.48315599999999997</c:v>
                      </c:pt>
                      <c:pt idx="66">
                        <c:v>-0.4831569</c:v>
                      </c:pt>
                      <c:pt idx="67">
                        <c:v>-0.48315770000000002</c:v>
                      </c:pt>
                      <c:pt idx="68">
                        <c:v>-0.48315859999999999</c:v>
                      </c:pt>
                      <c:pt idx="69">
                        <c:v>-0.48315940000000002</c:v>
                      </c:pt>
                      <c:pt idx="70">
                        <c:v>-0.48316019999999998</c:v>
                      </c:pt>
                      <c:pt idx="71">
                        <c:v>-0.48316100000000001</c:v>
                      </c:pt>
                      <c:pt idx="72">
                        <c:v>-0.48316179999999997</c:v>
                      </c:pt>
                      <c:pt idx="73">
                        <c:v>-0.4831626</c:v>
                      </c:pt>
                      <c:pt idx="74">
                        <c:v>-0.48316340000000002</c:v>
                      </c:pt>
                      <c:pt idx="75">
                        <c:v>-0.48316419999999999</c:v>
                      </c:pt>
                      <c:pt idx="76">
                        <c:v>-0.48316500000000001</c:v>
                      </c:pt>
                      <c:pt idx="77">
                        <c:v>-0.48316569999999998</c:v>
                      </c:pt>
                      <c:pt idx="78">
                        <c:v>-0.4831664</c:v>
                      </c:pt>
                      <c:pt idx="79">
                        <c:v>-0.48316720000000002</c:v>
                      </c:pt>
                      <c:pt idx="80">
                        <c:v>-0.48316789999999998</c:v>
                      </c:pt>
                      <c:pt idx="81">
                        <c:v>-0.4831686</c:v>
                      </c:pt>
                      <c:pt idx="82">
                        <c:v>-0.48316930000000002</c:v>
                      </c:pt>
                      <c:pt idx="83">
                        <c:v>-0.48316999999999999</c:v>
                      </c:pt>
                      <c:pt idx="84">
                        <c:v>-0.48317070000000001</c:v>
                      </c:pt>
                      <c:pt idx="85">
                        <c:v>-0.48317139999999997</c:v>
                      </c:pt>
                      <c:pt idx="86">
                        <c:v>-0.48317209999999999</c:v>
                      </c:pt>
                      <c:pt idx="87">
                        <c:v>-0.48317270000000001</c:v>
                      </c:pt>
                      <c:pt idx="88">
                        <c:v>-0.48317339999999998</c:v>
                      </c:pt>
                      <c:pt idx="89">
                        <c:v>-0.48317399999999999</c:v>
                      </c:pt>
                      <c:pt idx="90">
                        <c:v>-0.48317470000000001</c:v>
                      </c:pt>
                      <c:pt idx="91">
                        <c:v>-0.48317529999999997</c:v>
                      </c:pt>
                      <c:pt idx="92">
                        <c:v>-0.48317589999999999</c:v>
                      </c:pt>
                      <c:pt idx="93">
                        <c:v>-0.48317650000000001</c:v>
                      </c:pt>
                      <c:pt idx="94">
                        <c:v>-0.48317719999999997</c:v>
                      </c:pt>
                      <c:pt idx="95">
                        <c:v>-0.48317779999999999</c:v>
                      </c:pt>
                      <c:pt idx="96">
                        <c:v>-0.48317840000000001</c:v>
                      </c:pt>
                      <c:pt idx="97">
                        <c:v>-0.48317900000000003</c:v>
                      </c:pt>
                      <c:pt idx="98">
                        <c:v>-0.48317959999999999</c:v>
                      </c:pt>
                      <c:pt idx="99">
                        <c:v>-0.4831802</c:v>
                      </c:pt>
                      <c:pt idx="100">
                        <c:v>-0.48318070000000002</c:v>
                      </c:pt>
                      <c:pt idx="101">
                        <c:v>-0.48318129999999998</c:v>
                      </c:pt>
                      <c:pt idx="102">
                        <c:v>-0.4831819</c:v>
                      </c:pt>
                      <c:pt idx="103">
                        <c:v>-0.48318250000000001</c:v>
                      </c:pt>
                      <c:pt idx="104">
                        <c:v>-0.48318299999999997</c:v>
                      </c:pt>
                      <c:pt idx="105">
                        <c:v>-0.48318359999999999</c:v>
                      </c:pt>
                      <c:pt idx="106">
                        <c:v>-0.48318410000000001</c:v>
                      </c:pt>
                      <c:pt idx="107">
                        <c:v>-0.48318470000000002</c:v>
                      </c:pt>
                      <c:pt idx="108">
                        <c:v>-0.48318519999999998</c:v>
                      </c:pt>
                      <c:pt idx="109">
                        <c:v>-0.4831858</c:v>
                      </c:pt>
                      <c:pt idx="110">
                        <c:v>-0.48318630000000001</c:v>
                      </c:pt>
                      <c:pt idx="111">
                        <c:v>-0.48318680000000003</c:v>
                      </c:pt>
                      <c:pt idx="112">
                        <c:v>-0.48318739999999999</c:v>
                      </c:pt>
                      <c:pt idx="113">
                        <c:v>-0.4831879</c:v>
                      </c:pt>
                      <c:pt idx="114">
                        <c:v>-0.48318840000000002</c:v>
                      </c:pt>
                      <c:pt idx="115">
                        <c:v>-0.48318889999999998</c:v>
                      </c:pt>
                      <c:pt idx="116">
                        <c:v>-0.48318939999999999</c:v>
                      </c:pt>
                      <c:pt idx="117">
                        <c:v>-0.48319000000000001</c:v>
                      </c:pt>
                      <c:pt idx="118">
                        <c:v>-0.48319050000000002</c:v>
                      </c:pt>
                      <c:pt idx="119">
                        <c:v>-0.48319099999999998</c:v>
                      </c:pt>
                      <c:pt idx="120">
                        <c:v>-0.4831915</c:v>
                      </c:pt>
                      <c:pt idx="121">
                        <c:v>-0.48319200000000001</c:v>
                      </c:pt>
                      <c:pt idx="122">
                        <c:v>-0.48319250000000002</c:v>
                      </c:pt>
                      <c:pt idx="123">
                        <c:v>-0.48319299999999998</c:v>
                      </c:pt>
                      <c:pt idx="124">
                        <c:v>-0.4831935</c:v>
                      </c:pt>
                      <c:pt idx="125">
                        <c:v>-0.48319390000000001</c:v>
                      </c:pt>
                      <c:pt idx="126">
                        <c:v>-0.48319440000000002</c:v>
                      </c:pt>
                      <c:pt idx="127">
                        <c:v>-0.48319489999999998</c:v>
                      </c:pt>
                      <c:pt idx="128">
                        <c:v>-0.4831954</c:v>
                      </c:pt>
                      <c:pt idx="129">
                        <c:v>-0.48319590000000001</c:v>
                      </c:pt>
                      <c:pt idx="130">
                        <c:v>-0.48319640000000003</c:v>
                      </c:pt>
                      <c:pt idx="131">
                        <c:v>-0.48319679999999998</c:v>
                      </c:pt>
                      <c:pt idx="132">
                        <c:v>-0.4831973</c:v>
                      </c:pt>
                      <c:pt idx="133">
                        <c:v>-0.48319780000000001</c:v>
                      </c:pt>
                      <c:pt idx="134">
                        <c:v>-0.48319830000000003</c:v>
                      </c:pt>
                      <c:pt idx="135">
                        <c:v>-0.48319869999999998</c:v>
                      </c:pt>
                      <c:pt idx="136">
                        <c:v>-0.4831992</c:v>
                      </c:pt>
                      <c:pt idx="137">
                        <c:v>-0.48319970000000001</c:v>
                      </c:pt>
                      <c:pt idx="138">
                        <c:v>-0.48320010000000002</c:v>
                      </c:pt>
                      <c:pt idx="139">
                        <c:v>-0.48320059999999998</c:v>
                      </c:pt>
                      <c:pt idx="140">
                        <c:v>-0.48320109999999999</c:v>
                      </c:pt>
                      <c:pt idx="141">
                        <c:v>-0.48320150000000001</c:v>
                      </c:pt>
                      <c:pt idx="142">
                        <c:v>-0.48320200000000002</c:v>
                      </c:pt>
                      <c:pt idx="143">
                        <c:v>-0.48320239999999998</c:v>
                      </c:pt>
                      <c:pt idx="144">
                        <c:v>-0.48320289999999999</c:v>
                      </c:pt>
                      <c:pt idx="145">
                        <c:v>-0.48320340000000001</c:v>
                      </c:pt>
                      <c:pt idx="146">
                        <c:v>-0.48320380000000002</c:v>
                      </c:pt>
                      <c:pt idx="147">
                        <c:v>-0.48320429999999998</c:v>
                      </c:pt>
                      <c:pt idx="148">
                        <c:v>-0.48320469999999999</c:v>
                      </c:pt>
                      <c:pt idx="149">
                        <c:v>-0.4832052</c:v>
                      </c:pt>
                      <c:pt idx="150">
                        <c:v>-0.48320560000000001</c:v>
                      </c:pt>
                      <c:pt idx="151">
                        <c:v>-0.48320610000000003</c:v>
                      </c:pt>
                      <c:pt idx="152">
                        <c:v>-0.48320649999999998</c:v>
                      </c:pt>
                      <c:pt idx="153">
                        <c:v>-0.483207</c:v>
                      </c:pt>
                      <c:pt idx="154">
                        <c:v>-0.48320740000000001</c:v>
                      </c:pt>
                      <c:pt idx="155">
                        <c:v>-0.48320790000000002</c:v>
                      </c:pt>
                      <c:pt idx="156">
                        <c:v>-0.48320829999999998</c:v>
                      </c:pt>
                      <c:pt idx="157">
                        <c:v>-0.48320879999999999</c:v>
                      </c:pt>
                      <c:pt idx="158">
                        <c:v>-0.48320920000000001</c:v>
                      </c:pt>
                      <c:pt idx="159">
                        <c:v>-0.48320970000000002</c:v>
                      </c:pt>
                      <c:pt idx="160">
                        <c:v>-0.48321009999999998</c:v>
                      </c:pt>
                      <c:pt idx="161">
                        <c:v>-0.48321049999999999</c:v>
                      </c:pt>
                      <c:pt idx="162">
                        <c:v>-0.483211</c:v>
                      </c:pt>
                      <c:pt idx="163">
                        <c:v>-0.48321140000000001</c:v>
                      </c:pt>
                      <c:pt idx="164">
                        <c:v>-0.48321190000000003</c:v>
                      </c:pt>
                      <c:pt idx="165">
                        <c:v>-0.48321229999999998</c:v>
                      </c:pt>
                      <c:pt idx="166">
                        <c:v>-0.4832127</c:v>
                      </c:pt>
                      <c:pt idx="167">
                        <c:v>-0.48321320000000001</c:v>
                      </c:pt>
                      <c:pt idx="168">
                        <c:v>-0.48321360000000002</c:v>
                      </c:pt>
                      <c:pt idx="169">
                        <c:v>-0.48321409999999998</c:v>
                      </c:pt>
                      <c:pt idx="170">
                        <c:v>-0.48321449999999999</c:v>
                      </c:pt>
                      <c:pt idx="171">
                        <c:v>-0.4832149</c:v>
                      </c:pt>
                      <c:pt idx="172">
                        <c:v>-0.48321540000000002</c:v>
                      </c:pt>
                      <c:pt idx="173">
                        <c:v>-0.48321579999999997</c:v>
                      </c:pt>
                      <c:pt idx="174">
                        <c:v>-0.48321629999999999</c:v>
                      </c:pt>
                      <c:pt idx="175">
                        <c:v>-0.4832167</c:v>
                      </c:pt>
                      <c:pt idx="176">
                        <c:v>-0.48321710000000001</c:v>
                      </c:pt>
                      <c:pt idx="177">
                        <c:v>-0.48321760000000002</c:v>
                      </c:pt>
                      <c:pt idx="178">
                        <c:v>-0.48321799999999998</c:v>
                      </c:pt>
                      <c:pt idx="179">
                        <c:v>-0.48321839999999999</c:v>
                      </c:pt>
                      <c:pt idx="180">
                        <c:v>-0.48321890000000001</c:v>
                      </c:pt>
                      <c:pt idx="181">
                        <c:v>-0.48321930000000002</c:v>
                      </c:pt>
                      <c:pt idx="182">
                        <c:v>-0.48321979999999998</c:v>
                      </c:pt>
                      <c:pt idx="183">
                        <c:v>-0.48322019999999999</c:v>
                      </c:pt>
                      <c:pt idx="184">
                        <c:v>-0.4832206</c:v>
                      </c:pt>
                      <c:pt idx="185">
                        <c:v>-0.48322110000000001</c:v>
                      </c:pt>
                      <c:pt idx="186">
                        <c:v>-0.48322150000000003</c:v>
                      </c:pt>
                      <c:pt idx="187">
                        <c:v>-0.48322189999999998</c:v>
                      </c:pt>
                      <c:pt idx="188">
                        <c:v>-0.4832224</c:v>
                      </c:pt>
                      <c:pt idx="189">
                        <c:v>-0.48322280000000001</c:v>
                      </c:pt>
                      <c:pt idx="190">
                        <c:v>-0.48322320000000002</c:v>
                      </c:pt>
                      <c:pt idx="191">
                        <c:v>-0.48322369999999998</c:v>
                      </c:pt>
                      <c:pt idx="192">
                        <c:v>-0.48322409999999999</c:v>
                      </c:pt>
                      <c:pt idx="193">
                        <c:v>-0.4832245</c:v>
                      </c:pt>
                      <c:pt idx="194">
                        <c:v>-0.48322500000000002</c:v>
                      </c:pt>
                      <c:pt idx="195">
                        <c:v>-0.48322540000000003</c:v>
                      </c:pt>
                      <c:pt idx="196">
                        <c:v>-0.48322579999999998</c:v>
                      </c:pt>
                      <c:pt idx="197">
                        <c:v>-0.4832263</c:v>
                      </c:pt>
                      <c:pt idx="198">
                        <c:v>-0.48322670000000001</c:v>
                      </c:pt>
                      <c:pt idx="199">
                        <c:v>-0.48322710000000002</c:v>
                      </c:pt>
                      <c:pt idx="200">
                        <c:v>-0.48322759999999998</c:v>
                      </c:pt>
                      <c:pt idx="201">
                        <c:v>-0.48322799999999999</c:v>
                      </c:pt>
                      <c:pt idx="202">
                        <c:v>-0.4832284</c:v>
                      </c:pt>
                      <c:pt idx="203">
                        <c:v>-0.48322890000000002</c:v>
                      </c:pt>
                      <c:pt idx="204">
                        <c:v>-0.48322929999999997</c:v>
                      </c:pt>
                      <c:pt idx="205">
                        <c:v>-0.48322969999999998</c:v>
                      </c:pt>
                      <c:pt idx="206">
                        <c:v>-0.4832302</c:v>
                      </c:pt>
                      <c:pt idx="207">
                        <c:v>-0.48323060000000001</c:v>
                      </c:pt>
                      <c:pt idx="208">
                        <c:v>-0.48323100000000002</c:v>
                      </c:pt>
                      <c:pt idx="209">
                        <c:v>-0.48323149999999998</c:v>
                      </c:pt>
                      <c:pt idx="210">
                        <c:v>-0.48323189999999999</c:v>
                      </c:pt>
                      <c:pt idx="211">
                        <c:v>-0.4832323</c:v>
                      </c:pt>
                      <c:pt idx="212">
                        <c:v>-0.48323280000000002</c:v>
                      </c:pt>
                      <c:pt idx="213">
                        <c:v>-0.48323319999999997</c:v>
                      </c:pt>
                      <c:pt idx="214">
                        <c:v>-0.48323359999999999</c:v>
                      </c:pt>
                      <c:pt idx="215">
                        <c:v>-0.4832341</c:v>
                      </c:pt>
                      <c:pt idx="216">
                        <c:v>-0.48323450000000001</c:v>
                      </c:pt>
                      <c:pt idx="217">
                        <c:v>-0.48323490000000002</c:v>
                      </c:pt>
                      <c:pt idx="218">
                        <c:v>-0.48323539999999998</c:v>
                      </c:pt>
                      <c:pt idx="219">
                        <c:v>-0.48323579999999999</c:v>
                      </c:pt>
                      <c:pt idx="220">
                        <c:v>-0.4832362</c:v>
                      </c:pt>
                      <c:pt idx="221">
                        <c:v>-0.48323660000000002</c:v>
                      </c:pt>
                      <c:pt idx="222">
                        <c:v>-0.48323709999999997</c:v>
                      </c:pt>
                      <c:pt idx="223">
                        <c:v>-0.48323749999999999</c:v>
                      </c:pt>
                      <c:pt idx="224">
                        <c:v>-0.4832379</c:v>
                      </c:pt>
                      <c:pt idx="225">
                        <c:v>-0.48323840000000001</c:v>
                      </c:pt>
                      <c:pt idx="226">
                        <c:v>-0.48323880000000002</c:v>
                      </c:pt>
                      <c:pt idx="227">
                        <c:v>-0.48323919999999998</c:v>
                      </c:pt>
                      <c:pt idx="228">
                        <c:v>-0.48323969999999999</c:v>
                      </c:pt>
                      <c:pt idx="229">
                        <c:v>-0.48324010000000001</c:v>
                      </c:pt>
                      <c:pt idx="230">
                        <c:v>-0.48324050000000002</c:v>
                      </c:pt>
                      <c:pt idx="231">
                        <c:v>-0.48324089999999997</c:v>
                      </c:pt>
                      <c:pt idx="232">
                        <c:v>-0.48324139999999999</c:v>
                      </c:pt>
                      <c:pt idx="233">
                        <c:v>-0.4832418</c:v>
                      </c:pt>
                      <c:pt idx="234">
                        <c:v>-0.48324220000000001</c:v>
                      </c:pt>
                      <c:pt idx="235">
                        <c:v>-0.48324270000000003</c:v>
                      </c:pt>
                      <c:pt idx="236">
                        <c:v>-0.48324309999999998</c:v>
                      </c:pt>
                      <c:pt idx="237">
                        <c:v>-0.48324349999999999</c:v>
                      </c:pt>
                      <c:pt idx="238">
                        <c:v>-0.4832439</c:v>
                      </c:pt>
                      <c:pt idx="239">
                        <c:v>-0.48324440000000002</c:v>
                      </c:pt>
                      <c:pt idx="240">
                        <c:v>-0.48324479999999997</c:v>
                      </c:pt>
                      <c:pt idx="241">
                        <c:v>-0.48324519999999999</c:v>
                      </c:pt>
                      <c:pt idx="242">
                        <c:v>-0.4832457</c:v>
                      </c:pt>
                      <c:pt idx="243">
                        <c:v>-0.48324610000000001</c:v>
                      </c:pt>
                      <c:pt idx="244">
                        <c:v>-0.48324650000000002</c:v>
                      </c:pt>
                      <c:pt idx="245">
                        <c:v>-0.48324689999999998</c:v>
                      </c:pt>
                      <c:pt idx="246">
                        <c:v>-0.48324739999999999</c:v>
                      </c:pt>
                      <c:pt idx="247">
                        <c:v>-0.48324780000000001</c:v>
                      </c:pt>
                      <c:pt idx="248">
                        <c:v>-0.48324820000000002</c:v>
                      </c:pt>
                      <c:pt idx="249">
                        <c:v>-0.48324859999999997</c:v>
                      </c:pt>
                      <c:pt idx="250">
                        <c:v>-0.48324909999999999</c:v>
                      </c:pt>
                      <c:pt idx="251">
                        <c:v>-0.4832495</c:v>
                      </c:pt>
                      <c:pt idx="252">
                        <c:v>-0.48324990000000001</c:v>
                      </c:pt>
                      <c:pt idx="253">
                        <c:v>-0.48325030000000002</c:v>
                      </c:pt>
                      <c:pt idx="254">
                        <c:v>-0.48325079999999998</c:v>
                      </c:pt>
                      <c:pt idx="255">
                        <c:v>-0.48325119999999999</c:v>
                      </c:pt>
                      <c:pt idx="256">
                        <c:v>-0.4832516</c:v>
                      </c:pt>
                      <c:pt idx="257">
                        <c:v>-0.48325200000000001</c:v>
                      </c:pt>
                      <c:pt idx="258">
                        <c:v>-0.48325249999999997</c:v>
                      </c:pt>
                      <c:pt idx="259">
                        <c:v>-0.48325289999999999</c:v>
                      </c:pt>
                      <c:pt idx="260">
                        <c:v>-0.4832533</c:v>
                      </c:pt>
                      <c:pt idx="261">
                        <c:v>-0.48325370000000001</c:v>
                      </c:pt>
                      <c:pt idx="262">
                        <c:v>-0.48325410000000002</c:v>
                      </c:pt>
                      <c:pt idx="263">
                        <c:v>-0.48325459999999998</c:v>
                      </c:pt>
                      <c:pt idx="264">
                        <c:v>-0.48325499999999999</c:v>
                      </c:pt>
                      <c:pt idx="265">
                        <c:v>-0.4832554</c:v>
                      </c:pt>
                      <c:pt idx="266">
                        <c:v>-0.48325580000000001</c:v>
                      </c:pt>
                      <c:pt idx="267">
                        <c:v>-0.48325630000000003</c:v>
                      </c:pt>
                      <c:pt idx="268">
                        <c:v>-0.48325669999999998</c:v>
                      </c:pt>
                      <c:pt idx="269">
                        <c:v>-0.48325709999999999</c:v>
                      </c:pt>
                      <c:pt idx="270">
                        <c:v>-0.48325750000000001</c:v>
                      </c:pt>
                      <c:pt idx="271">
                        <c:v>-0.48325790000000002</c:v>
                      </c:pt>
                      <c:pt idx="272">
                        <c:v>-0.48325839999999998</c:v>
                      </c:pt>
                      <c:pt idx="273">
                        <c:v>-0.48325879999999999</c:v>
                      </c:pt>
                      <c:pt idx="274">
                        <c:v>-0.4832592</c:v>
                      </c:pt>
                      <c:pt idx="275">
                        <c:v>-0.48325960000000001</c:v>
                      </c:pt>
                      <c:pt idx="276">
                        <c:v>-0.48326000000000002</c:v>
                      </c:pt>
                      <c:pt idx="277">
                        <c:v>-0.48326039999999998</c:v>
                      </c:pt>
                      <c:pt idx="278">
                        <c:v>-0.48326089999999999</c:v>
                      </c:pt>
                      <c:pt idx="279">
                        <c:v>-0.4832613</c:v>
                      </c:pt>
                      <c:pt idx="280">
                        <c:v>-0.48326170000000002</c:v>
                      </c:pt>
                      <c:pt idx="281">
                        <c:v>-0.48326210000000003</c:v>
                      </c:pt>
                      <c:pt idx="282">
                        <c:v>-0.48326249999999998</c:v>
                      </c:pt>
                      <c:pt idx="283">
                        <c:v>-0.4832629</c:v>
                      </c:pt>
                      <c:pt idx="284">
                        <c:v>-0.48326330000000001</c:v>
                      </c:pt>
                      <c:pt idx="285">
                        <c:v>-0.48326380000000002</c:v>
                      </c:pt>
                      <c:pt idx="286">
                        <c:v>-0.48326419999999998</c:v>
                      </c:pt>
                      <c:pt idx="287">
                        <c:v>-0.48326459999999999</c:v>
                      </c:pt>
                      <c:pt idx="288">
                        <c:v>-0.483265</c:v>
                      </c:pt>
                      <c:pt idx="289">
                        <c:v>-0.48326540000000001</c:v>
                      </c:pt>
                      <c:pt idx="290">
                        <c:v>-0.48326580000000002</c:v>
                      </c:pt>
                      <c:pt idx="291">
                        <c:v>-0.48326619999999998</c:v>
                      </c:pt>
                      <c:pt idx="292">
                        <c:v>-0.48326659999999999</c:v>
                      </c:pt>
                      <c:pt idx="293">
                        <c:v>-0.48326710000000001</c:v>
                      </c:pt>
                      <c:pt idx="294">
                        <c:v>-0.48326750000000002</c:v>
                      </c:pt>
                      <c:pt idx="295">
                        <c:v>-0.48326789999999997</c:v>
                      </c:pt>
                      <c:pt idx="296">
                        <c:v>-0.48326829999999998</c:v>
                      </c:pt>
                      <c:pt idx="297">
                        <c:v>-0.4832687</c:v>
                      </c:pt>
                      <c:pt idx="298">
                        <c:v>-0.48326910000000001</c:v>
                      </c:pt>
                      <c:pt idx="299">
                        <c:v>-0.48326950000000002</c:v>
                      </c:pt>
                      <c:pt idx="300">
                        <c:v>-0.48326989999999997</c:v>
                      </c:pt>
                      <c:pt idx="301">
                        <c:v>-0.48327029999999999</c:v>
                      </c:pt>
                      <c:pt idx="302">
                        <c:v>-0.4832707</c:v>
                      </c:pt>
                      <c:pt idx="303">
                        <c:v>-0.48327110000000001</c:v>
                      </c:pt>
                      <c:pt idx="304">
                        <c:v>-0.48327150000000002</c:v>
                      </c:pt>
                      <c:pt idx="305">
                        <c:v>-0.48327189999999998</c:v>
                      </c:pt>
                      <c:pt idx="306">
                        <c:v>-0.48327229999999999</c:v>
                      </c:pt>
                      <c:pt idx="307">
                        <c:v>-0.4832727</c:v>
                      </c:pt>
                      <c:pt idx="308">
                        <c:v>-0.48327320000000001</c:v>
                      </c:pt>
                      <c:pt idx="309">
                        <c:v>-0.48327360000000003</c:v>
                      </c:pt>
                      <c:pt idx="310">
                        <c:v>-0.48327399999999998</c:v>
                      </c:pt>
                      <c:pt idx="311">
                        <c:v>-0.48327439999999999</c:v>
                      </c:pt>
                      <c:pt idx="312">
                        <c:v>-0.4832748</c:v>
                      </c:pt>
                      <c:pt idx="313">
                        <c:v>-0.48327520000000002</c:v>
                      </c:pt>
                      <c:pt idx="314">
                        <c:v>-0.48327560000000003</c:v>
                      </c:pt>
                      <c:pt idx="315">
                        <c:v>-0.48327599999999998</c:v>
                      </c:pt>
                      <c:pt idx="316">
                        <c:v>-0.48327639999999999</c:v>
                      </c:pt>
                      <c:pt idx="317">
                        <c:v>-0.48327680000000001</c:v>
                      </c:pt>
                      <c:pt idx="318">
                        <c:v>-0.48327720000000002</c:v>
                      </c:pt>
                      <c:pt idx="319">
                        <c:v>-0.48327750000000003</c:v>
                      </c:pt>
                      <c:pt idx="320">
                        <c:v>-0.48327789999999998</c:v>
                      </c:pt>
                      <c:pt idx="321">
                        <c:v>-0.48327829999999999</c:v>
                      </c:pt>
                      <c:pt idx="322">
                        <c:v>-0.48327870000000001</c:v>
                      </c:pt>
                      <c:pt idx="323">
                        <c:v>-0.48327910000000002</c:v>
                      </c:pt>
                      <c:pt idx="324">
                        <c:v>-0.48327949999999997</c:v>
                      </c:pt>
                      <c:pt idx="325">
                        <c:v>-0.48327989999999998</c:v>
                      </c:pt>
                      <c:pt idx="326">
                        <c:v>-0.4832803</c:v>
                      </c:pt>
                      <c:pt idx="327">
                        <c:v>-0.48328070000000001</c:v>
                      </c:pt>
                      <c:pt idx="328">
                        <c:v>-0.48328110000000002</c:v>
                      </c:pt>
                      <c:pt idx="329">
                        <c:v>-0.48328149999999997</c:v>
                      </c:pt>
                      <c:pt idx="330">
                        <c:v>-0.48328189999999999</c:v>
                      </c:pt>
                      <c:pt idx="331">
                        <c:v>-0.4832823</c:v>
                      </c:pt>
                      <c:pt idx="332">
                        <c:v>-0.48328270000000001</c:v>
                      </c:pt>
                      <c:pt idx="333">
                        <c:v>-0.48328300000000002</c:v>
                      </c:pt>
                      <c:pt idx="334">
                        <c:v>-0.48328339999999997</c:v>
                      </c:pt>
                      <c:pt idx="335">
                        <c:v>-0.48328379999999999</c:v>
                      </c:pt>
                      <c:pt idx="336">
                        <c:v>-0.4832842</c:v>
                      </c:pt>
                      <c:pt idx="337">
                        <c:v>-0.48328460000000001</c:v>
                      </c:pt>
                      <c:pt idx="338">
                        <c:v>-0.48328500000000002</c:v>
                      </c:pt>
                      <c:pt idx="339">
                        <c:v>-0.48328539999999998</c:v>
                      </c:pt>
                      <c:pt idx="340">
                        <c:v>-0.48328569999999998</c:v>
                      </c:pt>
                      <c:pt idx="341">
                        <c:v>-0.4832861</c:v>
                      </c:pt>
                      <c:pt idx="342">
                        <c:v>-0.48328650000000001</c:v>
                      </c:pt>
                      <c:pt idx="343">
                        <c:v>-0.48328690000000002</c:v>
                      </c:pt>
                      <c:pt idx="344">
                        <c:v>-0.48328729999999998</c:v>
                      </c:pt>
                      <c:pt idx="345">
                        <c:v>-0.48328769999999999</c:v>
                      </c:pt>
                      <c:pt idx="346">
                        <c:v>-0.483288</c:v>
                      </c:pt>
                      <c:pt idx="347">
                        <c:v>-0.48328840000000001</c:v>
                      </c:pt>
                      <c:pt idx="348">
                        <c:v>-0.48328880000000002</c:v>
                      </c:pt>
                      <c:pt idx="349">
                        <c:v>-0.48328919999999997</c:v>
                      </c:pt>
                      <c:pt idx="350">
                        <c:v>-0.48328959999999999</c:v>
                      </c:pt>
                      <c:pt idx="351">
                        <c:v>-0.48328989999999999</c:v>
                      </c:pt>
                      <c:pt idx="352">
                        <c:v>-0.48329030000000001</c:v>
                      </c:pt>
                      <c:pt idx="353">
                        <c:v>-0.48329070000000002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150_12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Лист1!$D$32:$D$385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-0.3946635</c:v>
                      </c:pt>
                      <c:pt idx="1">
                        <c:v>-0.4087075</c:v>
                      </c:pt>
                      <c:pt idx="2">
                        <c:v>-0.4216548</c:v>
                      </c:pt>
                      <c:pt idx="3">
                        <c:v>-0.43344369999999999</c:v>
                      </c:pt>
                      <c:pt idx="4">
                        <c:v>-0.44402999999999998</c:v>
                      </c:pt>
                      <c:pt idx="5">
                        <c:v>-0.4533857</c:v>
                      </c:pt>
                      <c:pt idx="6">
                        <c:v>-0.46149770000000001</c:v>
                      </c:pt>
                      <c:pt idx="7">
                        <c:v>-0.46836529999999998</c:v>
                      </c:pt>
                      <c:pt idx="8">
                        <c:v>-0.4739971</c:v>
                      </c:pt>
                      <c:pt idx="9">
                        <c:v>-0.47840680000000002</c:v>
                      </c:pt>
                      <c:pt idx="10">
                        <c:v>-0.48161029999999999</c:v>
                      </c:pt>
                      <c:pt idx="11">
                        <c:v>-0.48362440000000001</c:v>
                      </c:pt>
                      <c:pt idx="12">
                        <c:v>-0.48362450000000001</c:v>
                      </c:pt>
                      <c:pt idx="13">
                        <c:v>-0.48362450000000001</c:v>
                      </c:pt>
                      <c:pt idx="14">
                        <c:v>-0.48362450000000001</c:v>
                      </c:pt>
                      <c:pt idx="15">
                        <c:v>-0.48362460000000002</c:v>
                      </c:pt>
                      <c:pt idx="16">
                        <c:v>-0.48362460000000002</c:v>
                      </c:pt>
                      <c:pt idx="17">
                        <c:v>-0.48362460000000002</c:v>
                      </c:pt>
                      <c:pt idx="18">
                        <c:v>-0.48362460000000002</c:v>
                      </c:pt>
                      <c:pt idx="19">
                        <c:v>-0.48362460000000002</c:v>
                      </c:pt>
                      <c:pt idx="20">
                        <c:v>-0.48362460000000002</c:v>
                      </c:pt>
                      <c:pt idx="21">
                        <c:v>-0.48362460000000002</c:v>
                      </c:pt>
                      <c:pt idx="22">
                        <c:v>-0.48362460000000002</c:v>
                      </c:pt>
                      <c:pt idx="23">
                        <c:v>-0.48362460000000002</c:v>
                      </c:pt>
                      <c:pt idx="24">
                        <c:v>-0.48362470000000002</c:v>
                      </c:pt>
                      <c:pt idx="25">
                        <c:v>-0.48362470000000002</c:v>
                      </c:pt>
                      <c:pt idx="26">
                        <c:v>-0.48362470000000002</c:v>
                      </c:pt>
                      <c:pt idx="27">
                        <c:v>-0.48362470000000002</c:v>
                      </c:pt>
                      <c:pt idx="28">
                        <c:v>-0.48362470000000002</c:v>
                      </c:pt>
                      <c:pt idx="29">
                        <c:v>-0.48362470000000002</c:v>
                      </c:pt>
                      <c:pt idx="30">
                        <c:v>-0.48362470000000002</c:v>
                      </c:pt>
                      <c:pt idx="31">
                        <c:v>-0.48362470000000002</c:v>
                      </c:pt>
                      <c:pt idx="32">
                        <c:v>-0.48362470000000002</c:v>
                      </c:pt>
                      <c:pt idx="33">
                        <c:v>-0.48362470000000002</c:v>
                      </c:pt>
                      <c:pt idx="34">
                        <c:v>-0.48362470000000002</c:v>
                      </c:pt>
                      <c:pt idx="35">
                        <c:v>-0.48362470000000002</c:v>
                      </c:pt>
                      <c:pt idx="36">
                        <c:v>-0.48362470000000002</c:v>
                      </c:pt>
                      <c:pt idx="37">
                        <c:v>-0.48362470000000002</c:v>
                      </c:pt>
                      <c:pt idx="38">
                        <c:v>-0.48362470000000002</c:v>
                      </c:pt>
                      <c:pt idx="39">
                        <c:v>-0.48362480000000002</c:v>
                      </c:pt>
                      <c:pt idx="40">
                        <c:v>-0.48362480000000002</c:v>
                      </c:pt>
                      <c:pt idx="41">
                        <c:v>-0.48362480000000002</c:v>
                      </c:pt>
                      <c:pt idx="42">
                        <c:v>-0.48362480000000002</c:v>
                      </c:pt>
                      <c:pt idx="43">
                        <c:v>-0.48362480000000002</c:v>
                      </c:pt>
                      <c:pt idx="44">
                        <c:v>-0.48362480000000002</c:v>
                      </c:pt>
                      <c:pt idx="45">
                        <c:v>-0.48362480000000002</c:v>
                      </c:pt>
                      <c:pt idx="46">
                        <c:v>-0.48362480000000002</c:v>
                      </c:pt>
                      <c:pt idx="47">
                        <c:v>-0.48362480000000002</c:v>
                      </c:pt>
                      <c:pt idx="48">
                        <c:v>-0.48362480000000002</c:v>
                      </c:pt>
                      <c:pt idx="49">
                        <c:v>-0.48362480000000002</c:v>
                      </c:pt>
                      <c:pt idx="50">
                        <c:v>-0.48362480000000002</c:v>
                      </c:pt>
                      <c:pt idx="51">
                        <c:v>-0.48362480000000002</c:v>
                      </c:pt>
                      <c:pt idx="52">
                        <c:v>-0.48362480000000002</c:v>
                      </c:pt>
                      <c:pt idx="53">
                        <c:v>-0.48362480000000002</c:v>
                      </c:pt>
                      <c:pt idx="54">
                        <c:v>-0.48362480000000002</c:v>
                      </c:pt>
                      <c:pt idx="55">
                        <c:v>-0.48362480000000002</c:v>
                      </c:pt>
                      <c:pt idx="56">
                        <c:v>-0.48362480000000002</c:v>
                      </c:pt>
                      <c:pt idx="57">
                        <c:v>-0.48362480000000002</c:v>
                      </c:pt>
                      <c:pt idx="58">
                        <c:v>-0.48362480000000002</c:v>
                      </c:pt>
                      <c:pt idx="59">
                        <c:v>-0.48362480000000002</c:v>
                      </c:pt>
                      <c:pt idx="60">
                        <c:v>-0.48362480000000002</c:v>
                      </c:pt>
                      <c:pt idx="61">
                        <c:v>-0.48362480000000002</c:v>
                      </c:pt>
                      <c:pt idx="62">
                        <c:v>-0.48362480000000002</c:v>
                      </c:pt>
                      <c:pt idx="63">
                        <c:v>-0.48362480000000002</c:v>
                      </c:pt>
                      <c:pt idx="64">
                        <c:v>-0.48362490000000002</c:v>
                      </c:pt>
                      <c:pt idx="65">
                        <c:v>-0.48362490000000002</c:v>
                      </c:pt>
                      <c:pt idx="66">
                        <c:v>-0.48362490000000002</c:v>
                      </c:pt>
                      <c:pt idx="67">
                        <c:v>-0.48362490000000002</c:v>
                      </c:pt>
                      <c:pt idx="68">
                        <c:v>-0.48362490000000002</c:v>
                      </c:pt>
                      <c:pt idx="69">
                        <c:v>-0.48362490000000002</c:v>
                      </c:pt>
                      <c:pt idx="70">
                        <c:v>-0.48362490000000002</c:v>
                      </c:pt>
                      <c:pt idx="71">
                        <c:v>-0.48362490000000002</c:v>
                      </c:pt>
                      <c:pt idx="72">
                        <c:v>-0.48362490000000002</c:v>
                      </c:pt>
                      <c:pt idx="73">
                        <c:v>-0.48362490000000002</c:v>
                      </c:pt>
                      <c:pt idx="74">
                        <c:v>-0.48362490000000002</c:v>
                      </c:pt>
                      <c:pt idx="75">
                        <c:v>-0.48362490000000002</c:v>
                      </c:pt>
                      <c:pt idx="76">
                        <c:v>-0.48362490000000002</c:v>
                      </c:pt>
                      <c:pt idx="77">
                        <c:v>-0.48362490000000002</c:v>
                      </c:pt>
                      <c:pt idx="78">
                        <c:v>-0.48362490000000002</c:v>
                      </c:pt>
                      <c:pt idx="79">
                        <c:v>-0.48362490000000002</c:v>
                      </c:pt>
                      <c:pt idx="80">
                        <c:v>-0.48362490000000002</c:v>
                      </c:pt>
                      <c:pt idx="81">
                        <c:v>-0.48362490000000002</c:v>
                      </c:pt>
                      <c:pt idx="82">
                        <c:v>-0.48362490000000002</c:v>
                      </c:pt>
                      <c:pt idx="83">
                        <c:v>-0.48362490000000002</c:v>
                      </c:pt>
                      <c:pt idx="84">
                        <c:v>-0.48362490000000002</c:v>
                      </c:pt>
                      <c:pt idx="85">
                        <c:v>-0.48362490000000002</c:v>
                      </c:pt>
                      <c:pt idx="86">
                        <c:v>-0.48362490000000002</c:v>
                      </c:pt>
                      <c:pt idx="87">
                        <c:v>-0.48362490000000002</c:v>
                      </c:pt>
                      <c:pt idx="88">
                        <c:v>-0.48362490000000002</c:v>
                      </c:pt>
                      <c:pt idx="89">
                        <c:v>-0.48362490000000002</c:v>
                      </c:pt>
                      <c:pt idx="90">
                        <c:v>-0.48362490000000002</c:v>
                      </c:pt>
                      <c:pt idx="91">
                        <c:v>-0.48362490000000002</c:v>
                      </c:pt>
                      <c:pt idx="92">
                        <c:v>-0.48362490000000002</c:v>
                      </c:pt>
                      <c:pt idx="93">
                        <c:v>-0.48362490000000002</c:v>
                      </c:pt>
                      <c:pt idx="94">
                        <c:v>-0.48362490000000002</c:v>
                      </c:pt>
                      <c:pt idx="95">
                        <c:v>-0.48362490000000002</c:v>
                      </c:pt>
                      <c:pt idx="96">
                        <c:v>-0.48362490000000002</c:v>
                      </c:pt>
                      <c:pt idx="97">
                        <c:v>-0.48362490000000002</c:v>
                      </c:pt>
                      <c:pt idx="98">
                        <c:v>-0.48362490000000002</c:v>
                      </c:pt>
                      <c:pt idx="99">
                        <c:v>-0.48362490000000002</c:v>
                      </c:pt>
                      <c:pt idx="100">
                        <c:v>-0.48362490000000002</c:v>
                      </c:pt>
                      <c:pt idx="101">
                        <c:v>-0.48362490000000002</c:v>
                      </c:pt>
                      <c:pt idx="102">
                        <c:v>-0.48362490000000002</c:v>
                      </c:pt>
                      <c:pt idx="103">
                        <c:v>-0.48362490000000002</c:v>
                      </c:pt>
                      <c:pt idx="104">
                        <c:v>-0.48362490000000002</c:v>
                      </c:pt>
                      <c:pt idx="105">
                        <c:v>-0.48362490000000002</c:v>
                      </c:pt>
                      <c:pt idx="106">
                        <c:v>-0.48362490000000002</c:v>
                      </c:pt>
                      <c:pt idx="107">
                        <c:v>-0.48362490000000002</c:v>
                      </c:pt>
                      <c:pt idx="108">
                        <c:v>-0.48362490000000002</c:v>
                      </c:pt>
                      <c:pt idx="109">
                        <c:v>-0.48362490000000002</c:v>
                      </c:pt>
                      <c:pt idx="110">
                        <c:v>-0.48362490000000002</c:v>
                      </c:pt>
                      <c:pt idx="111">
                        <c:v>-0.48362490000000002</c:v>
                      </c:pt>
                      <c:pt idx="112">
                        <c:v>-0.48362490000000002</c:v>
                      </c:pt>
                      <c:pt idx="113">
                        <c:v>-0.48362490000000002</c:v>
                      </c:pt>
                      <c:pt idx="114">
                        <c:v>-0.48362490000000002</c:v>
                      </c:pt>
                      <c:pt idx="115">
                        <c:v>-0.48362490000000002</c:v>
                      </c:pt>
                      <c:pt idx="116">
                        <c:v>-0.48362490000000002</c:v>
                      </c:pt>
                      <c:pt idx="117">
                        <c:v>-0.48362500000000003</c:v>
                      </c:pt>
                      <c:pt idx="118">
                        <c:v>-0.48362500000000003</c:v>
                      </c:pt>
                      <c:pt idx="119">
                        <c:v>-0.48362500000000003</c:v>
                      </c:pt>
                      <c:pt idx="120">
                        <c:v>-0.48362500000000003</c:v>
                      </c:pt>
                      <c:pt idx="121">
                        <c:v>-0.48362500000000003</c:v>
                      </c:pt>
                      <c:pt idx="122">
                        <c:v>-0.48362500000000003</c:v>
                      </c:pt>
                      <c:pt idx="123">
                        <c:v>-0.48362500000000003</c:v>
                      </c:pt>
                      <c:pt idx="124">
                        <c:v>-0.48362500000000003</c:v>
                      </c:pt>
                      <c:pt idx="125">
                        <c:v>-0.48362500000000003</c:v>
                      </c:pt>
                      <c:pt idx="126">
                        <c:v>-0.48362500000000003</c:v>
                      </c:pt>
                      <c:pt idx="127">
                        <c:v>-0.48362500000000003</c:v>
                      </c:pt>
                      <c:pt idx="128">
                        <c:v>-0.48362500000000003</c:v>
                      </c:pt>
                      <c:pt idx="129">
                        <c:v>-0.48362500000000003</c:v>
                      </c:pt>
                      <c:pt idx="130">
                        <c:v>-0.48362500000000003</c:v>
                      </c:pt>
                      <c:pt idx="131">
                        <c:v>-0.48362500000000003</c:v>
                      </c:pt>
                      <c:pt idx="132">
                        <c:v>-0.48362500000000003</c:v>
                      </c:pt>
                      <c:pt idx="133">
                        <c:v>-0.48362500000000003</c:v>
                      </c:pt>
                      <c:pt idx="134">
                        <c:v>-0.48362500000000003</c:v>
                      </c:pt>
                      <c:pt idx="135">
                        <c:v>-0.48362500000000003</c:v>
                      </c:pt>
                      <c:pt idx="136">
                        <c:v>-0.48362500000000003</c:v>
                      </c:pt>
                      <c:pt idx="137">
                        <c:v>-0.48362500000000003</c:v>
                      </c:pt>
                      <c:pt idx="138">
                        <c:v>-0.48362500000000003</c:v>
                      </c:pt>
                      <c:pt idx="139">
                        <c:v>-0.48362500000000003</c:v>
                      </c:pt>
                      <c:pt idx="140">
                        <c:v>-0.48362500000000003</c:v>
                      </c:pt>
                      <c:pt idx="141">
                        <c:v>-0.48362500000000003</c:v>
                      </c:pt>
                      <c:pt idx="142">
                        <c:v>-0.48362500000000003</c:v>
                      </c:pt>
                      <c:pt idx="143">
                        <c:v>-0.48362500000000003</c:v>
                      </c:pt>
                      <c:pt idx="144">
                        <c:v>-0.48362500000000003</c:v>
                      </c:pt>
                      <c:pt idx="145">
                        <c:v>-0.48362500000000003</c:v>
                      </c:pt>
                      <c:pt idx="146">
                        <c:v>-0.48362500000000003</c:v>
                      </c:pt>
                      <c:pt idx="147">
                        <c:v>-0.48362500000000003</c:v>
                      </c:pt>
                      <c:pt idx="148">
                        <c:v>-0.48362500000000003</c:v>
                      </c:pt>
                      <c:pt idx="149">
                        <c:v>-0.48362500000000003</c:v>
                      </c:pt>
                      <c:pt idx="150">
                        <c:v>-0.48362500000000003</c:v>
                      </c:pt>
                      <c:pt idx="151">
                        <c:v>-0.48362500000000003</c:v>
                      </c:pt>
                      <c:pt idx="152">
                        <c:v>-0.48362500000000003</c:v>
                      </c:pt>
                      <c:pt idx="153">
                        <c:v>-0.48362500000000003</c:v>
                      </c:pt>
                      <c:pt idx="154">
                        <c:v>-0.48362500000000003</c:v>
                      </c:pt>
                      <c:pt idx="155">
                        <c:v>-0.48362500000000003</c:v>
                      </c:pt>
                      <c:pt idx="156">
                        <c:v>-0.48362500000000003</c:v>
                      </c:pt>
                      <c:pt idx="157">
                        <c:v>-0.48362500000000003</c:v>
                      </c:pt>
                      <c:pt idx="158">
                        <c:v>-0.48362500000000003</c:v>
                      </c:pt>
                      <c:pt idx="159">
                        <c:v>-0.48362500000000003</c:v>
                      </c:pt>
                      <c:pt idx="160">
                        <c:v>-0.48362500000000003</c:v>
                      </c:pt>
                      <c:pt idx="161">
                        <c:v>-0.48362500000000003</c:v>
                      </c:pt>
                      <c:pt idx="162">
                        <c:v>-0.48362500000000003</c:v>
                      </c:pt>
                      <c:pt idx="163">
                        <c:v>-0.48362500000000003</c:v>
                      </c:pt>
                      <c:pt idx="164">
                        <c:v>-0.48362500000000003</c:v>
                      </c:pt>
                      <c:pt idx="165">
                        <c:v>-0.48362500000000003</c:v>
                      </c:pt>
                      <c:pt idx="166">
                        <c:v>-0.48362500000000003</c:v>
                      </c:pt>
                      <c:pt idx="167">
                        <c:v>-0.48362500000000003</c:v>
                      </c:pt>
                      <c:pt idx="168">
                        <c:v>-0.48362500000000003</c:v>
                      </c:pt>
                      <c:pt idx="169">
                        <c:v>-0.48362500000000003</c:v>
                      </c:pt>
                      <c:pt idx="170">
                        <c:v>-0.48362500000000003</c:v>
                      </c:pt>
                      <c:pt idx="171">
                        <c:v>-0.48362500000000003</c:v>
                      </c:pt>
                      <c:pt idx="172">
                        <c:v>-0.48362500000000003</c:v>
                      </c:pt>
                      <c:pt idx="173">
                        <c:v>-0.48362500000000003</c:v>
                      </c:pt>
                      <c:pt idx="174">
                        <c:v>-0.48362500000000003</c:v>
                      </c:pt>
                      <c:pt idx="175">
                        <c:v>-0.48362500000000003</c:v>
                      </c:pt>
                      <c:pt idx="176">
                        <c:v>-0.48362500000000003</c:v>
                      </c:pt>
                      <c:pt idx="177">
                        <c:v>-0.48362500000000003</c:v>
                      </c:pt>
                      <c:pt idx="178">
                        <c:v>-0.48362500000000003</c:v>
                      </c:pt>
                      <c:pt idx="179">
                        <c:v>-0.48362500000000003</c:v>
                      </c:pt>
                      <c:pt idx="180">
                        <c:v>-0.48362500000000003</c:v>
                      </c:pt>
                      <c:pt idx="181">
                        <c:v>-0.48362500000000003</c:v>
                      </c:pt>
                      <c:pt idx="182">
                        <c:v>-0.48362500000000003</c:v>
                      </c:pt>
                      <c:pt idx="183">
                        <c:v>-0.48362500000000003</c:v>
                      </c:pt>
                      <c:pt idx="184">
                        <c:v>-0.48362500000000003</c:v>
                      </c:pt>
                      <c:pt idx="185">
                        <c:v>-0.48362500000000003</c:v>
                      </c:pt>
                      <c:pt idx="186">
                        <c:v>-0.48362500000000003</c:v>
                      </c:pt>
                      <c:pt idx="187">
                        <c:v>-0.48362500000000003</c:v>
                      </c:pt>
                      <c:pt idx="188">
                        <c:v>-0.48362500000000003</c:v>
                      </c:pt>
                      <c:pt idx="189">
                        <c:v>-0.48362500000000003</c:v>
                      </c:pt>
                      <c:pt idx="190">
                        <c:v>-0.48362500000000003</c:v>
                      </c:pt>
                      <c:pt idx="191">
                        <c:v>-0.48362500000000003</c:v>
                      </c:pt>
                      <c:pt idx="192">
                        <c:v>-0.48362500000000003</c:v>
                      </c:pt>
                      <c:pt idx="193">
                        <c:v>-0.48362500000000003</c:v>
                      </c:pt>
                      <c:pt idx="194">
                        <c:v>-0.48362500000000003</c:v>
                      </c:pt>
                      <c:pt idx="195">
                        <c:v>-0.48362500000000003</c:v>
                      </c:pt>
                      <c:pt idx="196">
                        <c:v>-0.48362500000000003</c:v>
                      </c:pt>
                      <c:pt idx="197">
                        <c:v>-0.48362500000000003</c:v>
                      </c:pt>
                      <c:pt idx="198">
                        <c:v>-0.48362500000000003</c:v>
                      </c:pt>
                      <c:pt idx="199">
                        <c:v>-0.48362500000000003</c:v>
                      </c:pt>
                      <c:pt idx="200">
                        <c:v>-0.48362500000000003</c:v>
                      </c:pt>
                      <c:pt idx="201">
                        <c:v>-0.48362500000000003</c:v>
                      </c:pt>
                      <c:pt idx="202">
                        <c:v>-0.48362500000000003</c:v>
                      </c:pt>
                      <c:pt idx="203">
                        <c:v>-0.48362500000000003</c:v>
                      </c:pt>
                      <c:pt idx="204">
                        <c:v>-0.48362500000000003</c:v>
                      </c:pt>
                      <c:pt idx="205">
                        <c:v>-0.48362500000000003</c:v>
                      </c:pt>
                      <c:pt idx="206">
                        <c:v>-0.48362500000000003</c:v>
                      </c:pt>
                      <c:pt idx="207">
                        <c:v>-0.48362500000000003</c:v>
                      </c:pt>
                      <c:pt idx="208">
                        <c:v>-0.48362500000000003</c:v>
                      </c:pt>
                      <c:pt idx="209">
                        <c:v>-0.48362500000000003</c:v>
                      </c:pt>
                      <c:pt idx="210">
                        <c:v>-0.48362500000000003</c:v>
                      </c:pt>
                      <c:pt idx="211">
                        <c:v>-0.48362500000000003</c:v>
                      </c:pt>
                      <c:pt idx="212">
                        <c:v>-0.48362500000000003</c:v>
                      </c:pt>
                      <c:pt idx="213">
                        <c:v>-0.48362500000000003</c:v>
                      </c:pt>
                      <c:pt idx="214">
                        <c:v>-0.48362500000000003</c:v>
                      </c:pt>
                      <c:pt idx="215">
                        <c:v>-0.48362500000000003</c:v>
                      </c:pt>
                      <c:pt idx="216">
                        <c:v>-0.48362500000000003</c:v>
                      </c:pt>
                      <c:pt idx="217">
                        <c:v>-0.48362500000000003</c:v>
                      </c:pt>
                      <c:pt idx="218">
                        <c:v>-0.48362500000000003</c:v>
                      </c:pt>
                      <c:pt idx="219">
                        <c:v>-0.48362500000000003</c:v>
                      </c:pt>
                      <c:pt idx="220">
                        <c:v>-0.48362500000000003</c:v>
                      </c:pt>
                      <c:pt idx="221">
                        <c:v>-0.48362500000000003</c:v>
                      </c:pt>
                      <c:pt idx="222">
                        <c:v>-0.48362500000000003</c:v>
                      </c:pt>
                      <c:pt idx="223">
                        <c:v>-0.48362500000000003</c:v>
                      </c:pt>
                      <c:pt idx="224">
                        <c:v>-0.48362500000000003</c:v>
                      </c:pt>
                      <c:pt idx="225">
                        <c:v>-0.48362500000000003</c:v>
                      </c:pt>
                      <c:pt idx="226">
                        <c:v>-0.48362500000000003</c:v>
                      </c:pt>
                      <c:pt idx="227">
                        <c:v>-0.48362500000000003</c:v>
                      </c:pt>
                      <c:pt idx="228">
                        <c:v>-0.48362500000000003</c:v>
                      </c:pt>
                      <c:pt idx="229">
                        <c:v>-0.48362500000000003</c:v>
                      </c:pt>
                      <c:pt idx="230">
                        <c:v>-0.48362509999999997</c:v>
                      </c:pt>
                      <c:pt idx="231">
                        <c:v>-0.48362509999999997</c:v>
                      </c:pt>
                      <c:pt idx="232">
                        <c:v>-0.48362509999999997</c:v>
                      </c:pt>
                      <c:pt idx="233">
                        <c:v>-0.48362509999999997</c:v>
                      </c:pt>
                      <c:pt idx="234">
                        <c:v>-0.48362509999999997</c:v>
                      </c:pt>
                      <c:pt idx="235">
                        <c:v>-0.48362509999999997</c:v>
                      </c:pt>
                      <c:pt idx="236">
                        <c:v>-0.48362509999999997</c:v>
                      </c:pt>
                      <c:pt idx="237">
                        <c:v>-0.48362509999999997</c:v>
                      </c:pt>
                      <c:pt idx="238">
                        <c:v>-0.48362509999999997</c:v>
                      </c:pt>
                      <c:pt idx="239">
                        <c:v>-0.48362509999999997</c:v>
                      </c:pt>
                      <c:pt idx="240">
                        <c:v>-0.48362509999999997</c:v>
                      </c:pt>
                      <c:pt idx="241">
                        <c:v>-0.48362509999999997</c:v>
                      </c:pt>
                      <c:pt idx="242">
                        <c:v>-0.48362509999999997</c:v>
                      </c:pt>
                      <c:pt idx="243">
                        <c:v>-0.48362509999999997</c:v>
                      </c:pt>
                      <c:pt idx="244">
                        <c:v>-0.48362509999999997</c:v>
                      </c:pt>
                      <c:pt idx="245">
                        <c:v>-0.48362509999999997</c:v>
                      </c:pt>
                      <c:pt idx="246">
                        <c:v>-0.48362509999999997</c:v>
                      </c:pt>
                      <c:pt idx="247">
                        <c:v>-0.48362509999999997</c:v>
                      </c:pt>
                      <c:pt idx="248">
                        <c:v>-0.48362509999999997</c:v>
                      </c:pt>
                      <c:pt idx="249">
                        <c:v>-0.48362509999999997</c:v>
                      </c:pt>
                      <c:pt idx="250">
                        <c:v>-0.48362509999999997</c:v>
                      </c:pt>
                      <c:pt idx="251">
                        <c:v>-0.48362509999999997</c:v>
                      </c:pt>
                      <c:pt idx="252">
                        <c:v>-0.48362509999999997</c:v>
                      </c:pt>
                      <c:pt idx="253">
                        <c:v>-0.48362509999999997</c:v>
                      </c:pt>
                      <c:pt idx="254">
                        <c:v>-0.48362509999999997</c:v>
                      </c:pt>
                      <c:pt idx="255">
                        <c:v>-0.48362509999999997</c:v>
                      </c:pt>
                      <c:pt idx="256">
                        <c:v>-0.48362509999999997</c:v>
                      </c:pt>
                      <c:pt idx="257">
                        <c:v>-0.48362509999999997</c:v>
                      </c:pt>
                      <c:pt idx="258">
                        <c:v>-0.48362509999999997</c:v>
                      </c:pt>
                      <c:pt idx="259">
                        <c:v>-0.48362509999999997</c:v>
                      </c:pt>
                      <c:pt idx="260">
                        <c:v>-0.48362509999999997</c:v>
                      </c:pt>
                      <c:pt idx="261">
                        <c:v>-0.48362509999999997</c:v>
                      </c:pt>
                      <c:pt idx="262">
                        <c:v>-0.48362509999999997</c:v>
                      </c:pt>
                      <c:pt idx="263">
                        <c:v>-0.48362509999999997</c:v>
                      </c:pt>
                      <c:pt idx="264">
                        <c:v>-0.48362509999999997</c:v>
                      </c:pt>
                      <c:pt idx="265">
                        <c:v>-0.48362509999999997</c:v>
                      </c:pt>
                      <c:pt idx="266">
                        <c:v>-0.48362509999999997</c:v>
                      </c:pt>
                      <c:pt idx="267">
                        <c:v>-0.48362509999999997</c:v>
                      </c:pt>
                      <c:pt idx="268">
                        <c:v>-0.48362509999999997</c:v>
                      </c:pt>
                      <c:pt idx="269">
                        <c:v>-0.48362509999999997</c:v>
                      </c:pt>
                      <c:pt idx="270">
                        <c:v>-0.48362509999999997</c:v>
                      </c:pt>
                      <c:pt idx="271">
                        <c:v>-0.48362509999999997</c:v>
                      </c:pt>
                      <c:pt idx="272">
                        <c:v>-0.48362509999999997</c:v>
                      </c:pt>
                      <c:pt idx="273">
                        <c:v>-0.48362509999999997</c:v>
                      </c:pt>
                      <c:pt idx="274">
                        <c:v>-0.48362509999999997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RO by ОРУК 150_12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Лист1!$E$32:$E$385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-0.39461800000000002</c:v>
                      </c:pt>
                      <c:pt idx="1">
                        <c:v>-0.40866140000000001</c:v>
                      </c:pt>
                      <c:pt idx="2">
                        <c:v>-0.42160809999999999</c:v>
                      </c:pt>
                      <c:pt idx="3">
                        <c:v>-0.43339650000000002</c:v>
                      </c:pt>
                      <c:pt idx="4">
                        <c:v>-0.4439824</c:v>
                      </c:pt>
                      <c:pt idx="5">
                        <c:v>-0.45333780000000001</c:v>
                      </c:pt>
                      <c:pt idx="6">
                        <c:v>-0.46144960000000002</c:v>
                      </c:pt>
                      <c:pt idx="7">
                        <c:v>-0.46831719999999999</c:v>
                      </c:pt>
                      <c:pt idx="8">
                        <c:v>-0.4739488</c:v>
                      </c:pt>
                      <c:pt idx="9">
                        <c:v>-0.47835860000000002</c:v>
                      </c:pt>
                      <c:pt idx="10">
                        <c:v>-0.48156209999999999</c:v>
                      </c:pt>
                      <c:pt idx="11">
                        <c:v>-0.48357640000000002</c:v>
                      </c:pt>
                      <c:pt idx="12">
                        <c:v>-0.48357679999999997</c:v>
                      </c:pt>
                      <c:pt idx="13">
                        <c:v>-0.48357709999999998</c:v>
                      </c:pt>
                      <c:pt idx="14">
                        <c:v>-0.48357729999999999</c:v>
                      </c:pt>
                      <c:pt idx="15">
                        <c:v>-0.4835776</c:v>
                      </c:pt>
                      <c:pt idx="16">
                        <c:v>-0.4835778</c:v>
                      </c:pt>
                      <c:pt idx="17">
                        <c:v>-0.48357810000000001</c:v>
                      </c:pt>
                      <c:pt idx="18">
                        <c:v>-0.48357830000000002</c:v>
                      </c:pt>
                      <c:pt idx="19">
                        <c:v>-0.48357850000000002</c:v>
                      </c:pt>
                      <c:pt idx="20">
                        <c:v>-0.48357879999999998</c:v>
                      </c:pt>
                      <c:pt idx="21">
                        <c:v>-0.48357899999999998</c:v>
                      </c:pt>
                      <c:pt idx="22">
                        <c:v>-0.48357919999999999</c:v>
                      </c:pt>
                      <c:pt idx="23">
                        <c:v>-0.48357939999999999</c:v>
                      </c:pt>
                      <c:pt idx="24">
                        <c:v>-0.4835796</c:v>
                      </c:pt>
                      <c:pt idx="25">
                        <c:v>-0.4835798</c:v>
                      </c:pt>
                      <c:pt idx="26">
                        <c:v>-0.48358000000000001</c:v>
                      </c:pt>
                      <c:pt idx="27">
                        <c:v>-0.48358020000000002</c:v>
                      </c:pt>
                      <c:pt idx="28">
                        <c:v>-0.48358040000000002</c:v>
                      </c:pt>
                      <c:pt idx="29">
                        <c:v>-0.48358050000000002</c:v>
                      </c:pt>
                      <c:pt idx="30">
                        <c:v>-0.48358069999999997</c:v>
                      </c:pt>
                      <c:pt idx="31">
                        <c:v>-0.48358089999999998</c:v>
                      </c:pt>
                      <c:pt idx="32">
                        <c:v>-0.48358099999999998</c:v>
                      </c:pt>
                      <c:pt idx="33">
                        <c:v>-0.48358119999999999</c:v>
                      </c:pt>
                      <c:pt idx="34">
                        <c:v>-0.48358139999999999</c:v>
                      </c:pt>
                      <c:pt idx="35">
                        <c:v>-0.4835815</c:v>
                      </c:pt>
                      <c:pt idx="36">
                        <c:v>-0.4835817</c:v>
                      </c:pt>
                      <c:pt idx="37">
                        <c:v>-0.48358180000000001</c:v>
                      </c:pt>
                      <c:pt idx="38">
                        <c:v>-0.48358190000000001</c:v>
                      </c:pt>
                      <c:pt idx="39">
                        <c:v>-0.48358210000000001</c:v>
                      </c:pt>
                      <c:pt idx="40">
                        <c:v>-0.48358220000000002</c:v>
                      </c:pt>
                      <c:pt idx="41">
                        <c:v>-0.48358240000000002</c:v>
                      </c:pt>
                      <c:pt idx="42">
                        <c:v>-0.48358250000000003</c:v>
                      </c:pt>
                      <c:pt idx="43">
                        <c:v>-0.48358259999999997</c:v>
                      </c:pt>
                      <c:pt idx="44">
                        <c:v>-0.48358279999999998</c:v>
                      </c:pt>
                      <c:pt idx="45">
                        <c:v>-0.48358289999999998</c:v>
                      </c:pt>
                      <c:pt idx="46">
                        <c:v>-0.48358299999999999</c:v>
                      </c:pt>
                      <c:pt idx="47">
                        <c:v>-0.48358309999999999</c:v>
                      </c:pt>
                      <c:pt idx="48">
                        <c:v>-0.48358319999999999</c:v>
                      </c:pt>
                      <c:pt idx="49">
                        <c:v>-0.4835834</c:v>
                      </c:pt>
                      <c:pt idx="50">
                        <c:v>-0.4835835</c:v>
                      </c:pt>
                      <c:pt idx="51">
                        <c:v>-0.4835836</c:v>
                      </c:pt>
                      <c:pt idx="52">
                        <c:v>-0.48358370000000001</c:v>
                      </c:pt>
                      <c:pt idx="53">
                        <c:v>-0.48358380000000001</c:v>
                      </c:pt>
                      <c:pt idx="54">
                        <c:v>-0.48358390000000001</c:v>
                      </c:pt>
                      <c:pt idx="55">
                        <c:v>-0.48358400000000001</c:v>
                      </c:pt>
                      <c:pt idx="56">
                        <c:v>-0.48358410000000002</c:v>
                      </c:pt>
                      <c:pt idx="57">
                        <c:v>-0.48358420000000002</c:v>
                      </c:pt>
                      <c:pt idx="58">
                        <c:v>-0.48358430000000002</c:v>
                      </c:pt>
                      <c:pt idx="59">
                        <c:v>-0.48358440000000003</c:v>
                      </c:pt>
                      <c:pt idx="60">
                        <c:v>-0.48358449999999997</c:v>
                      </c:pt>
                      <c:pt idx="61">
                        <c:v>-0.48358459999999998</c:v>
                      </c:pt>
                      <c:pt idx="62">
                        <c:v>-0.48358469999999998</c:v>
                      </c:pt>
                      <c:pt idx="63">
                        <c:v>-0.48358479999999998</c:v>
                      </c:pt>
                      <c:pt idx="64">
                        <c:v>-0.48358489999999998</c:v>
                      </c:pt>
                      <c:pt idx="65">
                        <c:v>-0.48358499999999999</c:v>
                      </c:pt>
                      <c:pt idx="66">
                        <c:v>-0.48358499999999999</c:v>
                      </c:pt>
                      <c:pt idx="67">
                        <c:v>-0.48358509999999999</c:v>
                      </c:pt>
                      <c:pt idx="68">
                        <c:v>-0.48358519999999999</c:v>
                      </c:pt>
                      <c:pt idx="69">
                        <c:v>-0.4835853</c:v>
                      </c:pt>
                      <c:pt idx="70">
                        <c:v>-0.4835854</c:v>
                      </c:pt>
                      <c:pt idx="71">
                        <c:v>-0.4835855</c:v>
                      </c:pt>
                      <c:pt idx="72">
                        <c:v>-0.4835855</c:v>
                      </c:pt>
                      <c:pt idx="73">
                        <c:v>-0.4835856</c:v>
                      </c:pt>
                      <c:pt idx="74">
                        <c:v>-0.48358570000000001</c:v>
                      </c:pt>
                      <c:pt idx="75">
                        <c:v>-0.48358580000000001</c:v>
                      </c:pt>
                      <c:pt idx="76">
                        <c:v>-0.48358580000000001</c:v>
                      </c:pt>
                      <c:pt idx="77">
                        <c:v>-0.48358590000000001</c:v>
                      </c:pt>
                      <c:pt idx="78">
                        <c:v>-0.48358600000000002</c:v>
                      </c:pt>
                      <c:pt idx="79">
                        <c:v>-0.48358610000000002</c:v>
                      </c:pt>
                      <c:pt idx="80">
                        <c:v>-0.48358610000000002</c:v>
                      </c:pt>
                      <c:pt idx="81">
                        <c:v>-0.48358620000000002</c:v>
                      </c:pt>
                      <c:pt idx="82">
                        <c:v>-0.48358630000000002</c:v>
                      </c:pt>
                      <c:pt idx="83">
                        <c:v>-0.48358630000000002</c:v>
                      </c:pt>
                      <c:pt idx="84">
                        <c:v>-0.48358640000000003</c:v>
                      </c:pt>
                      <c:pt idx="85">
                        <c:v>-0.48358649999999997</c:v>
                      </c:pt>
                      <c:pt idx="86">
                        <c:v>-0.48358649999999997</c:v>
                      </c:pt>
                      <c:pt idx="87">
                        <c:v>-0.48358659999999998</c:v>
                      </c:pt>
                      <c:pt idx="88">
                        <c:v>-0.48358669999999998</c:v>
                      </c:pt>
                      <c:pt idx="89">
                        <c:v>-0.48358669999999998</c:v>
                      </c:pt>
                      <c:pt idx="90">
                        <c:v>-0.48358679999999998</c:v>
                      </c:pt>
                      <c:pt idx="91">
                        <c:v>-0.48358689999999999</c:v>
                      </c:pt>
                      <c:pt idx="92">
                        <c:v>-0.48358689999999999</c:v>
                      </c:pt>
                      <c:pt idx="93">
                        <c:v>-0.48358699999999999</c:v>
                      </c:pt>
                      <c:pt idx="94">
                        <c:v>-0.48358699999999999</c:v>
                      </c:pt>
                      <c:pt idx="95">
                        <c:v>-0.48358709999999999</c:v>
                      </c:pt>
                      <c:pt idx="96">
                        <c:v>-0.48358719999999999</c:v>
                      </c:pt>
                      <c:pt idx="97">
                        <c:v>-0.48358719999999999</c:v>
                      </c:pt>
                      <c:pt idx="98">
                        <c:v>-0.4835873</c:v>
                      </c:pt>
                      <c:pt idx="99">
                        <c:v>-0.4835873</c:v>
                      </c:pt>
                      <c:pt idx="100">
                        <c:v>-0.4835874</c:v>
                      </c:pt>
                      <c:pt idx="101">
                        <c:v>-0.4835874</c:v>
                      </c:pt>
                      <c:pt idx="102">
                        <c:v>-0.4835875</c:v>
                      </c:pt>
                      <c:pt idx="103">
                        <c:v>-0.4835875</c:v>
                      </c:pt>
                      <c:pt idx="104">
                        <c:v>-0.48358760000000001</c:v>
                      </c:pt>
                      <c:pt idx="105">
                        <c:v>-0.48358770000000001</c:v>
                      </c:pt>
                      <c:pt idx="106">
                        <c:v>-0.48358770000000001</c:v>
                      </c:pt>
                      <c:pt idx="107">
                        <c:v>-0.48358780000000001</c:v>
                      </c:pt>
                      <c:pt idx="108">
                        <c:v>-0.48358780000000001</c:v>
                      </c:pt>
                      <c:pt idx="109">
                        <c:v>-0.48358790000000001</c:v>
                      </c:pt>
                      <c:pt idx="110">
                        <c:v>-0.48358790000000001</c:v>
                      </c:pt>
                      <c:pt idx="111">
                        <c:v>-0.48358800000000002</c:v>
                      </c:pt>
                      <c:pt idx="112">
                        <c:v>-0.48358800000000002</c:v>
                      </c:pt>
                      <c:pt idx="113">
                        <c:v>-0.48358810000000002</c:v>
                      </c:pt>
                      <c:pt idx="114">
                        <c:v>-0.48358810000000002</c:v>
                      </c:pt>
                      <c:pt idx="115">
                        <c:v>-0.48358820000000002</c:v>
                      </c:pt>
                      <c:pt idx="116">
                        <c:v>-0.48358820000000002</c:v>
                      </c:pt>
                      <c:pt idx="117">
                        <c:v>-0.48358830000000003</c:v>
                      </c:pt>
                      <c:pt idx="118">
                        <c:v>-0.48358830000000003</c:v>
                      </c:pt>
                      <c:pt idx="119">
                        <c:v>-0.48358839999999997</c:v>
                      </c:pt>
                      <c:pt idx="120">
                        <c:v>-0.48358839999999997</c:v>
                      </c:pt>
                      <c:pt idx="121">
                        <c:v>-0.48358849999999998</c:v>
                      </c:pt>
                      <c:pt idx="122">
                        <c:v>-0.48358849999999998</c:v>
                      </c:pt>
                      <c:pt idx="123">
                        <c:v>-0.48358859999999998</c:v>
                      </c:pt>
                      <c:pt idx="124">
                        <c:v>-0.48358859999999998</c:v>
                      </c:pt>
                      <c:pt idx="125">
                        <c:v>-0.48358869999999998</c:v>
                      </c:pt>
                      <c:pt idx="126">
                        <c:v>-0.48358869999999998</c:v>
                      </c:pt>
                      <c:pt idx="127">
                        <c:v>-0.48358869999999998</c:v>
                      </c:pt>
                      <c:pt idx="128">
                        <c:v>-0.48358879999999999</c:v>
                      </c:pt>
                      <c:pt idx="129">
                        <c:v>-0.48358879999999999</c:v>
                      </c:pt>
                      <c:pt idx="130">
                        <c:v>-0.48358889999999999</c:v>
                      </c:pt>
                      <c:pt idx="131">
                        <c:v>-0.48358889999999999</c:v>
                      </c:pt>
                      <c:pt idx="132">
                        <c:v>-0.48358899999999999</c:v>
                      </c:pt>
                      <c:pt idx="133">
                        <c:v>-0.48358899999999999</c:v>
                      </c:pt>
                      <c:pt idx="134">
                        <c:v>-0.48358909999999999</c:v>
                      </c:pt>
                      <c:pt idx="135">
                        <c:v>-0.48358909999999999</c:v>
                      </c:pt>
                      <c:pt idx="136">
                        <c:v>-0.4835892</c:v>
                      </c:pt>
                      <c:pt idx="137">
                        <c:v>-0.4835892</c:v>
                      </c:pt>
                      <c:pt idx="138">
                        <c:v>-0.4835892</c:v>
                      </c:pt>
                      <c:pt idx="139">
                        <c:v>-0.4835893</c:v>
                      </c:pt>
                      <c:pt idx="140">
                        <c:v>-0.4835893</c:v>
                      </c:pt>
                      <c:pt idx="141">
                        <c:v>-0.4835894</c:v>
                      </c:pt>
                      <c:pt idx="142">
                        <c:v>-0.4835894</c:v>
                      </c:pt>
                      <c:pt idx="143">
                        <c:v>-0.48358950000000001</c:v>
                      </c:pt>
                      <c:pt idx="144">
                        <c:v>-0.48358950000000001</c:v>
                      </c:pt>
                      <c:pt idx="145">
                        <c:v>-0.48358950000000001</c:v>
                      </c:pt>
                      <c:pt idx="146">
                        <c:v>-0.48358960000000001</c:v>
                      </c:pt>
                      <c:pt idx="147">
                        <c:v>-0.48358960000000001</c:v>
                      </c:pt>
                      <c:pt idx="148">
                        <c:v>-0.48358970000000001</c:v>
                      </c:pt>
                      <c:pt idx="149">
                        <c:v>-0.48358970000000001</c:v>
                      </c:pt>
                      <c:pt idx="150">
                        <c:v>-0.48358980000000001</c:v>
                      </c:pt>
                      <c:pt idx="151">
                        <c:v>-0.48358980000000001</c:v>
                      </c:pt>
                      <c:pt idx="152">
                        <c:v>-0.48358980000000001</c:v>
                      </c:pt>
                      <c:pt idx="153">
                        <c:v>-0.48358990000000002</c:v>
                      </c:pt>
                      <c:pt idx="154">
                        <c:v>-0.48358990000000002</c:v>
                      </c:pt>
                      <c:pt idx="155">
                        <c:v>-0.48359000000000002</c:v>
                      </c:pt>
                      <c:pt idx="156">
                        <c:v>-0.48359000000000002</c:v>
                      </c:pt>
                      <c:pt idx="157">
                        <c:v>-0.48359010000000002</c:v>
                      </c:pt>
                      <c:pt idx="158">
                        <c:v>-0.48359010000000002</c:v>
                      </c:pt>
                      <c:pt idx="159">
                        <c:v>-0.48359010000000002</c:v>
                      </c:pt>
                      <c:pt idx="160">
                        <c:v>-0.48359020000000003</c:v>
                      </c:pt>
                      <c:pt idx="161">
                        <c:v>-0.48359020000000003</c:v>
                      </c:pt>
                      <c:pt idx="162">
                        <c:v>-0.48359029999999997</c:v>
                      </c:pt>
                      <c:pt idx="163">
                        <c:v>-0.48359029999999997</c:v>
                      </c:pt>
                      <c:pt idx="164">
                        <c:v>-0.48359029999999997</c:v>
                      </c:pt>
                      <c:pt idx="165">
                        <c:v>-0.48359039999999998</c:v>
                      </c:pt>
                      <c:pt idx="166">
                        <c:v>-0.48359039999999998</c:v>
                      </c:pt>
                      <c:pt idx="167">
                        <c:v>-0.48359049999999998</c:v>
                      </c:pt>
                      <c:pt idx="168">
                        <c:v>-0.48359049999999998</c:v>
                      </c:pt>
                      <c:pt idx="169">
                        <c:v>-0.48359049999999998</c:v>
                      </c:pt>
                      <c:pt idx="170">
                        <c:v>-0.48359059999999998</c:v>
                      </c:pt>
                      <c:pt idx="171">
                        <c:v>-0.48359059999999998</c:v>
                      </c:pt>
                      <c:pt idx="172">
                        <c:v>-0.48359069999999998</c:v>
                      </c:pt>
                      <c:pt idx="173">
                        <c:v>-0.48359069999999998</c:v>
                      </c:pt>
                      <c:pt idx="174">
                        <c:v>-0.48359079999999999</c:v>
                      </c:pt>
                      <c:pt idx="175">
                        <c:v>-0.48359079999999999</c:v>
                      </c:pt>
                      <c:pt idx="176">
                        <c:v>-0.48359079999999999</c:v>
                      </c:pt>
                      <c:pt idx="177">
                        <c:v>-0.48359089999999999</c:v>
                      </c:pt>
                      <c:pt idx="178">
                        <c:v>-0.48359089999999999</c:v>
                      </c:pt>
                      <c:pt idx="179">
                        <c:v>-0.48359099999999999</c:v>
                      </c:pt>
                      <c:pt idx="180">
                        <c:v>-0.48359099999999999</c:v>
                      </c:pt>
                      <c:pt idx="181">
                        <c:v>-0.48359099999999999</c:v>
                      </c:pt>
                      <c:pt idx="182">
                        <c:v>-0.4835911</c:v>
                      </c:pt>
                      <c:pt idx="183">
                        <c:v>-0.4835911</c:v>
                      </c:pt>
                      <c:pt idx="184">
                        <c:v>-0.4835912</c:v>
                      </c:pt>
                      <c:pt idx="185">
                        <c:v>-0.4835912</c:v>
                      </c:pt>
                      <c:pt idx="186">
                        <c:v>-0.4835912</c:v>
                      </c:pt>
                      <c:pt idx="187">
                        <c:v>-0.4835913</c:v>
                      </c:pt>
                      <c:pt idx="188">
                        <c:v>-0.4835913</c:v>
                      </c:pt>
                      <c:pt idx="189">
                        <c:v>-0.4835914</c:v>
                      </c:pt>
                      <c:pt idx="190">
                        <c:v>-0.4835914</c:v>
                      </c:pt>
                      <c:pt idx="191">
                        <c:v>-0.4835914</c:v>
                      </c:pt>
                      <c:pt idx="192">
                        <c:v>-0.48359150000000001</c:v>
                      </c:pt>
                      <c:pt idx="193">
                        <c:v>-0.48359150000000001</c:v>
                      </c:pt>
                      <c:pt idx="194">
                        <c:v>-0.48359160000000001</c:v>
                      </c:pt>
                      <c:pt idx="195">
                        <c:v>-0.48359160000000001</c:v>
                      </c:pt>
                      <c:pt idx="196">
                        <c:v>-0.48359160000000001</c:v>
                      </c:pt>
                      <c:pt idx="197">
                        <c:v>-0.48359170000000001</c:v>
                      </c:pt>
                      <c:pt idx="198">
                        <c:v>-0.48359170000000001</c:v>
                      </c:pt>
                      <c:pt idx="199">
                        <c:v>-0.48359180000000002</c:v>
                      </c:pt>
                      <c:pt idx="200">
                        <c:v>-0.48359180000000002</c:v>
                      </c:pt>
                      <c:pt idx="201">
                        <c:v>-0.48359180000000002</c:v>
                      </c:pt>
                      <c:pt idx="202">
                        <c:v>-0.48359190000000002</c:v>
                      </c:pt>
                      <c:pt idx="203">
                        <c:v>-0.48359190000000002</c:v>
                      </c:pt>
                      <c:pt idx="204">
                        <c:v>-0.48359190000000002</c:v>
                      </c:pt>
                      <c:pt idx="205">
                        <c:v>-0.48359200000000002</c:v>
                      </c:pt>
                      <c:pt idx="206">
                        <c:v>-0.48359200000000002</c:v>
                      </c:pt>
                      <c:pt idx="207">
                        <c:v>-0.48359210000000002</c:v>
                      </c:pt>
                      <c:pt idx="208">
                        <c:v>-0.48359210000000002</c:v>
                      </c:pt>
                      <c:pt idx="209">
                        <c:v>-0.48359210000000002</c:v>
                      </c:pt>
                      <c:pt idx="210">
                        <c:v>-0.48359220000000003</c:v>
                      </c:pt>
                      <c:pt idx="211">
                        <c:v>-0.48359220000000003</c:v>
                      </c:pt>
                      <c:pt idx="212">
                        <c:v>-0.48359229999999997</c:v>
                      </c:pt>
                      <c:pt idx="213">
                        <c:v>-0.48359229999999997</c:v>
                      </c:pt>
                      <c:pt idx="214">
                        <c:v>-0.48359229999999997</c:v>
                      </c:pt>
                      <c:pt idx="215">
                        <c:v>-0.48359239999999998</c:v>
                      </c:pt>
                      <c:pt idx="216">
                        <c:v>-0.48359239999999998</c:v>
                      </c:pt>
                      <c:pt idx="217">
                        <c:v>-0.48359249999999998</c:v>
                      </c:pt>
                      <c:pt idx="218">
                        <c:v>-0.48359249999999998</c:v>
                      </c:pt>
                      <c:pt idx="219">
                        <c:v>-0.48359249999999998</c:v>
                      </c:pt>
                      <c:pt idx="220">
                        <c:v>-0.48359259999999998</c:v>
                      </c:pt>
                      <c:pt idx="221">
                        <c:v>-0.48359259999999998</c:v>
                      </c:pt>
                      <c:pt idx="222">
                        <c:v>-0.48359269999999999</c:v>
                      </c:pt>
                      <c:pt idx="223">
                        <c:v>-0.48359269999999999</c:v>
                      </c:pt>
                      <c:pt idx="224">
                        <c:v>-0.48359269999999999</c:v>
                      </c:pt>
                      <c:pt idx="225">
                        <c:v>-0.48359279999999999</c:v>
                      </c:pt>
                      <c:pt idx="226">
                        <c:v>-0.48359279999999999</c:v>
                      </c:pt>
                      <c:pt idx="227">
                        <c:v>-0.48359279999999999</c:v>
                      </c:pt>
                      <c:pt idx="228">
                        <c:v>-0.48359289999999999</c:v>
                      </c:pt>
                      <c:pt idx="229">
                        <c:v>-0.48359289999999999</c:v>
                      </c:pt>
                      <c:pt idx="230">
                        <c:v>-0.483593</c:v>
                      </c:pt>
                      <c:pt idx="231">
                        <c:v>-0.483593</c:v>
                      </c:pt>
                      <c:pt idx="232">
                        <c:v>-0.483593</c:v>
                      </c:pt>
                      <c:pt idx="233">
                        <c:v>-0.4835931</c:v>
                      </c:pt>
                      <c:pt idx="234">
                        <c:v>-0.4835931</c:v>
                      </c:pt>
                      <c:pt idx="235">
                        <c:v>-0.4835932</c:v>
                      </c:pt>
                      <c:pt idx="236">
                        <c:v>-0.4835932</c:v>
                      </c:pt>
                      <c:pt idx="237">
                        <c:v>-0.4835932</c:v>
                      </c:pt>
                      <c:pt idx="238">
                        <c:v>-0.4835933</c:v>
                      </c:pt>
                      <c:pt idx="239">
                        <c:v>-0.4835933</c:v>
                      </c:pt>
                      <c:pt idx="240">
                        <c:v>-0.4835933</c:v>
                      </c:pt>
                      <c:pt idx="241">
                        <c:v>-0.48359340000000001</c:v>
                      </c:pt>
                      <c:pt idx="242">
                        <c:v>-0.48359340000000001</c:v>
                      </c:pt>
                      <c:pt idx="243">
                        <c:v>-0.48359350000000001</c:v>
                      </c:pt>
                      <c:pt idx="244">
                        <c:v>-0.48359350000000001</c:v>
                      </c:pt>
                      <c:pt idx="245">
                        <c:v>-0.48359350000000001</c:v>
                      </c:pt>
                      <c:pt idx="246">
                        <c:v>-0.48359360000000001</c:v>
                      </c:pt>
                      <c:pt idx="247">
                        <c:v>-0.48359360000000001</c:v>
                      </c:pt>
                      <c:pt idx="248">
                        <c:v>-0.48359370000000002</c:v>
                      </c:pt>
                      <c:pt idx="249">
                        <c:v>-0.48359370000000002</c:v>
                      </c:pt>
                      <c:pt idx="250">
                        <c:v>-0.48359370000000002</c:v>
                      </c:pt>
                      <c:pt idx="251">
                        <c:v>-0.48359380000000002</c:v>
                      </c:pt>
                      <c:pt idx="252">
                        <c:v>-0.48359380000000002</c:v>
                      </c:pt>
                      <c:pt idx="253">
                        <c:v>-0.48359380000000002</c:v>
                      </c:pt>
                      <c:pt idx="254">
                        <c:v>-0.48359390000000002</c:v>
                      </c:pt>
                      <c:pt idx="255">
                        <c:v>-0.48359390000000002</c:v>
                      </c:pt>
                      <c:pt idx="256">
                        <c:v>-0.48359400000000002</c:v>
                      </c:pt>
                      <c:pt idx="257">
                        <c:v>-0.48359400000000002</c:v>
                      </c:pt>
                      <c:pt idx="258">
                        <c:v>-0.48359400000000002</c:v>
                      </c:pt>
                      <c:pt idx="259">
                        <c:v>-0.48359410000000003</c:v>
                      </c:pt>
                      <c:pt idx="260">
                        <c:v>-0.48359410000000003</c:v>
                      </c:pt>
                      <c:pt idx="261">
                        <c:v>-0.48359410000000003</c:v>
                      </c:pt>
                      <c:pt idx="262">
                        <c:v>-0.48359419999999997</c:v>
                      </c:pt>
                      <c:pt idx="263">
                        <c:v>-0.48359419999999997</c:v>
                      </c:pt>
                      <c:pt idx="264">
                        <c:v>-0.48359429999999998</c:v>
                      </c:pt>
                      <c:pt idx="265">
                        <c:v>-0.48359429999999998</c:v>
                      </c:pt>
                      <c:pt idx="266">
                        <c:v>-0.48359429999999998</c:v>
                      </c:pt>
                      <c:pt idx="267">
                        <c:v>-0.48359439999999998</c:v>
                      </c:pt>
                      <c:pt idx="268">
                        <c:v>-0.48359439999999998</c:v>
                      </c:pt>
                      <c:pt idx="269">
                        <c:v>-0.48359439999999998</c:v>
                      </c:pt>
                      <c:pt idx="270">
                        <c:v>-0.48359449999999998</c:v>
                      </c:pt>
                      <c:pt idx="271">
                        <c:v>-0.48359449999999998</c:v>
                      </c:pt>
                      <c:pt idx="272">
                        <c:v>-0.48359459999999999</c:v>
                      </c:pt>
                      <c:pt idx="273">
                        <c:v>-0.48359459999999999</c:v>
                      </c:pt>
                      <c:pt idx="274">
                        <c:v>-0.48359459999999999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Лист1!$K$1</c15:sqref>
                        </c15:formulaRef>
                      </c:ext>
                    </c:extLst>
                    <c:strCache>
                      <c:ptCount val="1"/>
                      <c:pt idx="0">
                        <c:v>RO by ОРУК_C 300_2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Лист1!$K$32:$K$385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-0.39462900000000001</c:v>
                      </c:pt>
                      <c:pt idx="1">
                        <c:v>-0.40867579999999998</c:v>
                      </c:pt>
                      <c:pt idx="2">
                        <c:v>-0.42162539999999998</c:v>
                      </c:pt>
                      <c:pt idx="3">
                        <c:v>-0.43341649999999998</c:v>
                      </c:pt>
                      <c:pt idx="4">
                        <c:v>-0.44400460000000003</c:v>
                      </c:pt>
                      <c:pt idx="5">
                        <c:v>-0.45336199999999999</c:v>
                      </c:pt>
                      <c:pt idx="6">
                        <c:v>-0.46147549999999998</c:v>
                      </c:pt>
                      <c:pt idx="7">
                        <c:v>-0.4683446</c:v>
                      </c:pt>
                      <c:pt idx="8">
                        <c:v>-0.4739775</c:v>
                      </c:pt>
                      <c:pt idx="9">
                        <c:v>-0.47838829999999999</c:v>
                      </c:pt>
                      <c:pt idx="10">
                        <c:v>-0.48159279999999999</c:v>
                      </c:pt>
                      <c:pt idx="11">
                        <c:v>-0.48360779999999998</c:v>
                      </c:pt>
                      <c:pt idx="12">
                        <c:v>-0.48360910000000001</c:v>
                      </c:pt>
                      <c:pt idx="13">
                        <c:v>-0.48360940000000002</c:v>
                      </c:pt>
                      <c:pt idx="14">
                        <c:v>-0.48360959999999997</c:v>
                      </c:pt>
                      <c:pt idx="15">
                        <c:v>-0.48360979999999998</c:v>
                      </c:pt>
                      <c:pt idx="16">
                        <c:v>-0.48360999999999998</c:v>
                      </c:pt>
                      <c:pt idx="17">
                        <c:v>-0.48361029999999999</c:v>
                      </c:pt>
                      <c:pt idx="18">
                        <c:v>-0.4836105</c:v>
                      </c:pt>
                      <c:pt idx="19">
                        <c:v>-0.4836106</c:v>
                      </c:pt>
                      <c:pt idx="20">
                        <c:v>-0.48361080000000001</c:v>
                      </c:pt>
                      <c:pt idx="21">
                        <c:v>-0.48361100000000001</c:v>
                      </c:pt>
                      <c:pt idx="22">
                        <c:v>-0.48361120000000002</c:v>
                      </c:pt>
                      <c:pt idx="23">
                        <c:v>-0.48361130000000002</c:v>
                      </c:pt>
                      <c:pt idx="24">
                        <c:v>-0.48361150000000003</c:v>
                      </c:pt>
                      <c:pt idx="25">
                        <c:v>-0.48361159999999997</c:v>
                      </c:pt>
                      <c:pt idx="26">
                        <c:v>-0.48361179999999998</c:v>
                      </c:pt>
                      <c:pt idx="27">
                        <c:v>-0.48361189999999998</c:v>
                      </c:pt>
                      <c:pt idx="28">
                        <c:v>-0.48361209999999999</c:v>
                      </c:pt>
                      <c:pt idx="29">
                        <c:v>-0.48361219999999999</c:v>
                      </c:pt>
                      <c:pt idx="30">
                        <c:v>-0.48361229999999999</c:v>
                      </c:pt>
                      <c:pt idx="31">
                        <c:v>-0.4836124</c:v>
                      </c:pt>
                      <c:pt idx="32">
                        <c:v>-0.4836125</c:v>
                      </c:pt>
                      <c:pt idx="33">
                        <c:v>-0.48361270000000001</c:v>
                      </c:pt>
                      <c:pt idx="34">
                        <c:v>-0.48361280000000001</c:v>
                      </c:pt>
                      <c:pt idx="35">
                        <c:v>-0.48361290000000001</c:v>
                      </c:pt>
                      <c:pt idx="36">
                        <c:v>-0.48361300000000002</c:v>
                      </c:pt>
                      <c:pt idx="37">
                        <c:v>-0.48361310000000002</c:v>
                      </c:pt>
                      <c:pt idx="38">
                        <c:v>-0.48361320000000002</c:v>
                      </c:pt>
                      <c:pt idx="39">
                        <c:v>-0.48361330000000002</c:v>
                      </c:pt>
                      <c:pt idx="40">
                        <c:v>-0.48361340000000003</c:v>
                      </c:pt>
                      <c:pt idx="41">
                        <c:v>-0.48361349999999997</c:v>
                      </c:pt>
                      <c:pt idx="42">
                        <c:v>-0.48361349999999997</c:v>
                      </c:pt>
                      <c:pt idx="43">
                        <c:v>-0.48361359999999998</c:v>
                      </c:pt>
                      <c:pt idx="44">
                        <c:v>-0.48361369999999998</c:v>
                      </c:pt>
                      <c:pt idx="45">
                        <c:v>-0.48361379999999998</c:v>
                      </c:pt>
                      <c:pt idx="46">
                        <c:v>-0.48361389999999999</c:v>
                      </c:pt>
                      <c:pt idx="47">
                        <c:v>-0.48361389999999999</c:v>
                      </c:pt>
                      <c:pt idx="48">
                        <c:v>-0.48361399999999999</c:v>
                      </c:pt>
                      <c:pt idx="49">
                        <c:v>-0.48361409999999999</c:v>
                      </c:pt>
                      <c:pt idx="50">
                        <c:v>-0.48361419999999999</c:v>
                      </c:pt>
                      <c:pt idx="51">
                        <c:v>-0.48361419999999999</c:v>
                      </c:pt>
                      <c:pt idx="52">
                        <c:v>-0.4836143</c:v>
                      </c:pt>
                      <c:pt idx="53">
                        <c:v>-0.4836144</c:v>
                      </c:pt>
                      <c:pt idx="54">
                        <c:v>-0.4836144</c:v>
                      </c:pt>
                      <c:pt idx="55">
                        <c:v>-0.4836145</c:v>
                      </c:pt>
                      <c:pt idx="56">
                        <c:v>-0.48361460000000001</c:v>
                      </c:pt>
                      <c:pt idx="57">
                        <c:v>-0.48361460000000001</c:v>
                      </c:pt>
                      <c:pt idx="58">
                        <c:v>-0.48361470000000001</c:v>
                      </c:pt>
                      <c:pt idx="59">
                        <c:v>-0.48361470000000001</c:v>
                      </c:pt>
                      <c:pt idx="60">
                        <c:v>-0.48361480000000001</c:v>
                      </c:pt>
                      <c:pt idx="61">
                        <c:v>-0.48361480000000001</c:v>
                      </c:pt>
                      <c:pt idx="62">
                        <c:v>-0.48361490000000001</c:v>
                      </c:pt>
                      <c:pt idx="63">
                        <c:v>-0.48361490000000001</c:v>
                      </c:pt>
                      <c:pt idx="64">
                        <c:v>-0.48361500000000002</c:v>
                      </c:pt>
                      <c:pt idx="65">
                        <c:v>-0.48361510000000002</c:v>
                      </c:pt>
                      <c:pt idx="66">
                        <c:v>-0.48361510000000002</c:v>
                      </c:pt>
                      <c:pt idx="67">
                        <c:v>-0.48361520000000002</c:v>
                      </c:pt>
                      <c:pt idx="68">
                        <c:v>-0.48361520000000002</c:v>
                      </c:pt>
                      <c:pt idx="69">
                        <c:v>-0.48361520000000002</c:v>
                      </c:pt>
                      <c:pt idx="70">
                        <c:v>-0.48361530000000003</c:v>
                      </c:pt>
                      <c:pt idx="71">
                        <c:v>-0.48361530000000003</c:v>
                      </c:pt>
                      <c:pt idx="72">
                        <c:v>-0.48361539999999997</c:v>
                      </c:pt>
                      <c:pt idx="73">
                        <c:v>-0.48361539999999997</c:v>
                      </c:pt>
                      <c:pt idx="74">
                        <c:v>-0.48361549999999998</c:v>
                      </c:pt>
                      <c:pt idx="75">
                        <c:v>-0.48361549999999998</c:v>
                      </c:pt>
                      <c:pt idx="76">
                        <c:v>-0.48361559999999998</c:v>
                      </c:pt>
                      <c:pt idx="77">
                        <c:v>-0.48361559999999998</c:v>
                      </c:pt>
                      <c:pt idx="78">
                        <c:v>-0.48361559999999998</c:v>
                      </c:pt>
                      <c:pt idx="79">
                        <c:v>-0.48361569999999998</c:v>
                      </c:pt>
                      <c:pt idx="80">
                        <c:v>-0.48361569999999998</c:v>
                      </c:pt>
                      <c:pt idx="81">
                        <c:v>-0.48361579999999998</c:v>
                      </c:pt>
                      <c:pt idx="82">
                        <c:v>-0.48361579999999998</c:v>
                      </c:pt>
                      <c:pt idx="83">
                        <c:v>-0.48361579999999998</c:v>
                      </c:pt>
                      <c:pt idx="84">
                        <c:v>-0.48361589999999999</c:v>
                      </c:pt>
                      <c:pt idx="85">
                        <c:v>-0.48361589999999999</c:v>
                      </c:pt>
                      <c:pt idx="86">
                        <c:v>-0.48361589999999999</c:v>
                      </c:pt>
                      <c:pt idx="87">
                        <c:v>-0.48361599999999999</c:v>
                      </c:pt>
                      <c:pt idx="88">
                        <c:v>-0.48361599999999999</c:v>
                      </c:pt>
                      <c:pt idx="89">
                        <c:v>-0.48361599999999999</c:v>
                      </c:pt>
                      <c:pt idx="90">
                        <c:v>-0.48361609999999999</c:v>
                      </c:pt>
                      <c:pt idx="91">
                        <c:v>-0.48361609999999999</c:v>
                      </c:pt>
                      <c:pt idx="92">
                        <c:v>-0.48361609999999999</c:v>
                      </c:pt>
                      <c:pt idx="93">
                        <c:v>-0.4836162</c:v>
                      </c:pt>
                      <c:pt idx="94">
                        <c:v>-0.4836162</c:v>
                      </c:pt>
                      <c:pt idx="95">
                        <c:v>-0.4836162</c:v>
                      </c:pt>
                      <c:pt idx="96">
                        <c:v>-0.4836163</c:v>
                      </c:pt>
                      <c:pt idx="97">
                        <c:v>-0.4836163</c:v>
                      </c:pt>
                      <c:pt idx="98">
                        <c:v>-0.4836163</c:v>
                      </c:pt>
                      <c:pt idx="99">
                        <c:v>-0.4836164</c:v>
                      </c:pt>
                      <c:pt idx="100">
                        <c:v>-0.4836164</c:v>
                      </c:pt>
                      <c:pt idx="101">
                        <c:v>-0.4836164</c:v>
                      </c:pt>
                      <c:pt idx="102">
                        <c:v>-0.4836164</c:v>
                      </c:pt>
                      <c:pt idx="103">
                        <c:v>-0.4836165</c:v>
                      </c:pt>
                      <c:pt idx="104">
                        <c:v>-0.4836165</c:v>
                      </c:pt>
                      <c:pt idx="105">
                        <c:v>-0.4836165</c:v>
                      </c:pt>
                      <c:pt idx="106">
                        <c:v>-0.48361660000000001</c:v>
                      </c:pt>
                      <c:pt idx="107">
                        <c:v>-0.48361660000000001</c:v>
                      </c:pt>
                      <c:pt idx="108">
                        <c:v>-0.48361660000000001</c:v>
                      </c:pt>
                      <c:pt idx="109">
                        <c:v>-0.48361660000000001</c:v>
                      </c:pt>
                      <c:pt idx="110">
                        <c:v>-0.48361670000000001</c:v>
                      </c:pt>
                      <c:pt idx="111">
                        <c:v>-0.48361670000000001</c:v>
                      </c:pt>
                      <c:pt idx="112">
                        <c:v>-0.48361670000000001</c:v>
                      </c:pt>
                      <c:pt idx="113">
                        <c:v>-0.48361670000000001</c:v>
                      </c:pt>
                      <c:pt idx="114">
                        <c:v>-0.48361680000000001</c:v>
                      </c:pt>
                      <c:pt idx="115">
                        <c:v>-0.48361680000000001</c:v>
                      </c:pt>
                      <c:pt idx="116">
                        <c:v>-0.48361680000000001</c:v>
                      </c:pt>
                      <c:pt idx="117">
                        <c:v>-0.48361680000000001</c:v>
                      </c:pt>
                      <c:pt idx="118">
                        <c:v>-0.48361690000000002</c:v>
                      </c:pt>
                      <c:pt idx="119">
                        <c:v>-0.48361690000000002</c:v>
                      </c:pt>
                      <c:pt idx="120">
                        <c:v>-0.48361690000000002</c:v>
                      </c:pt>
                      <c:pt idx="121">
                        <c:v>-0.48361690000000002</c:v>
                      </c:pt>
                      <c:pt idx="122">
                        <c:v>-0.48361700000000002</c:v>
                      </c:pt>
                      <c:pt idx="123">
                        <c:v>-0.48361700000000002</c:v>
                      </c:pt>
                      <c:pt idx="124">
                        <c:v>-0.48361700000000002</c:v>
                      </c:pt>
                      <c:pt idx="125">
                        <c:v>-0.48361700000000002</c:v>
                      </c:pt>
                      <c:pt idx="126">
                        <c:v>-0.48361700000000002</c:v>
                      </c:pt>
                      <c:pt idx="127">
                        <c:v>-0.48361710000000002</c:v>
                      </c:pt>
                      <c:pt idx="128">
                        <c:v>-0.48361710000000002</c:v>
                      </c:pt>
                      <c:pt idx="129">
                        <c:v>-0.48361710000000002</c:v>
                      </c:pt>
                      <c:pt idx="130">
                        <c:v>-0.48361710000000002</c:v>
                      </c:pt>
                      <c:pt idx="131">
                        <c:v>-0.48361720000000002</c:v>
                      </c:pt>
                      <c:pt idx="132">
                        <c:v>-0.48361720000000002</c:v>
                      </c:pt>
                      <c:pt idx="133">
                        <c:v>-0.48361720000000002</c:v>
                      </c:pt>
                      <c:pt idx="134">
                        <c:v>-0.48361720000000002</c:v>
                      </c:pt>
                      <c:pt idx="135">
                        <c:v>-0.48361720000000002</c:v>
                      </c:pt>
                      <c:pt idx="136">
                        <c:v>-0.48361730000000003</c:v>
                      </c:pt>
                      <c:pt idx="137">
                        <c:v>-0.48361730000000003</c:v>
                      </c:pt>
                      <c:pt idx="138">
                        <c:v>-0.48361730000000003</c:v>
                      </c:pt>
                      <c:pt idx="139">
                        <c:v>-0.48361730000000003</c:v>
                      </c:pt>
                      <c:pt idx="140">
                        <c:v>-0.48361730000000003</c:v>
                      </c:pt>
                      <c:pt idx="141">
                        <c:v>-0.48361739999999998</c:v>
                      </c:pt>
                      <c:pt idx="142">
                        <c:v>-0.48361739999999998</c:v>
                      </c:pt>
                      <c:pt idx="143">
                        <c:v>-0.48361739999999998</c:v>
                      </c:pt>
                      <c:pt idx="144">
                        <c:v>-0.48361739999999998</c:v>
                      </c:pt>
                      <c:pt idx="145">
                        <c:v>-0.48361739999999998</c:v>
                      </c:pt>
                      <c:pt idx="146">
                        <c:v>-0.48361749999999998</c:v>
                      </c:pt>
                      <c:pt idx="147">
                        <c:v>-0.48361749999999998</c:v>
                      </c:pt>
                      <c:pt idx="148">
                        <c:v>-0.48361749999999998</c:v>
                      </c:pt>
                      <c:pt idx="149">
                        <c:v>-0.48361749999999998</c:v>
                      </c:pt>
                      <c:pt idx="150">
                        <c:v>-0.48361749999999998</c:v>
                      </c:pt>
                      <c:pt idx="151">
                        <c:v>-0.48361759999999998</c:v>
                      </c:pt>
                      <c:pt idx="152">
                        <c:v>-0.48361759999999998</c:v>
                      </c:pt>
                      <c:pt idx="153">
                        <c:v>-0.48361759999999998</c:v>
                      </c:pt>
                      <c:pt idx="154">
                        <c:v>-0.48361759999999998</c:v>
                      </c:pt>
                      <c:pt idx="155">
                        <c:v>-0.48361759999999998</c:v>
                      </c:pt>
                      <c:pt idx="156">
                        <c:v>-0.48361759999999998</c:v>
                      </c:pt>
                      <c:pt idx="157">
                        <c:v>-0.48361769999999998</c:v>
                      </c:pt>
                      <c:pt idx="158">
                        <c:v>-0.48361769999999998</c:v>
                      </c:pt>
                      <c:pt idx="159">
                        <c:v>-0.48361769999999998</c:v>
                      </c:pt>
                      <c:pt idx="160">
                        <c:v>-0.48361769999999998</c:v>
                      </c:pt>
                      <c:pt idx="161">
                        <c:v>-0.48361769999999998</c:v>
                      </c:pt>
                      <c:pt idx="162">
                        <c:v>-0.48361779999999999</c:v>
                      </c:pt>
                      <c:pt idx="163">
                        <c:v>-0.48361779999999999</c:v>
                      </c:pt>
                      <c:pt idx="164">
                        <c:v>-0.48361779999999999</c:v>
                      </c:pt>
                      <c:pt idx="165">
                        <c:v>-0.48361779999999999</c:v>
                      </c:pt>
                      <c:pt idx="166">
                        <c:v>-0.48361779999999999</c:v>
                      </c:pt>
                      <c:pt idx="167">
                        <c:v>-0.48361779999999999</c:v>
                      </c:pt>
                      <c:pt idx="168">
                        <c:v>-0.48361789999999999</c:v>
                      </c:pt>
                      <c:pt idx="169">
                        <c:v>-0.48361789999999999</c:v>
                      </c:pt>
                      <c:pt idx="170">
                        <c:v>-0.48361789999999999</c:v>
                      </c:pt>
                      <c:pt idx="171">
                        <c:v>-0.48361789999999999</c:v>
                      </c:pt>
                      <c:pt idx="172">
                        <c:v>-0.48361789999999999</c:v>
                      </c:pt>
                      <c:pt idx="173">
                        <c:v>-0.48361789999999999</c:v>
                      </c:pt>
                      <c:pt idx="174">
                        <c:v>-0.48361799999999999</c:v>
                      </c:pt>
                      <c:pt idx="175">
                        <c:v>-0.48361799999999999</c:v>
                      </c:pt>
                      <c:pt idx="176">
                        <c:v>-0.48361799999999999</c:v>
                      </c:pt>
                      <c:pt idx="177">
                        <c:v>-0.48361799999999999</c:v>
                      </c:pt>
                      <c:pt idx="178">
                        <c:v>-0.48361799999999999</c:v>
                      </c:pt>
                      <c:pt idx="179">
                        <c:v>-0.48361799999999999</c:v>
                      </c:pt>
                      <c:pt idx="180">
                        <c:v>-0.48361799999999999</c:v>
                      </c:pt>
                      <c:pt idx="181">
                        <c:v>-0.4836181</c:v>
                      </c:pt>
                      <c:pt idx="182">
                        <c:v>-0.4836181</c:v>
                      </c:pt>
                      <c:pt idx="183">
                        <c:v>-0.4836181</c:v>
                      </c:pt>
                      <c:pt idx="184">
                        <c:v>-0.4836181</c:v>
                      </c:pt>
                      <c:pt idx="185">
                        <c:v>-0.4836181</c:v>
                      </c:pt>
                      <c:pt idx="186">
                        <c:v>-0.4836181</c:v>
                      </c:pt>
                      <c:pt idx="187">
                        <c:v>-0.4836182</c:v>
                      </c:pt>
                      <c:pt idx="188">
                        <c:v>-0.4836182</c:v>
                      </c:pt>
                      <c:pt idx="189">
                        <c:v>-0.4836182</c:v>
                      </c:pt>
                      <c:pt idx="190">
                        <c:v>-0.4836182</c:v>
                      </c:pt>
                      <c:pt idx="191">
                        <c:v>-0.4836182</c:v>
                      </c:pt>
                      <c:pt idx="192">
                        <c:v>-0.4836182</c:v>
                      </c:pt>
                      <c:pt idx="193">
                        <c:v>-0.4836182</c:v>
                      </c:pt>
                      <c:pt idx="194">
                        <c:v>-0.4836183</c:v>
                      </c:pt>
                      <c:pt idx="195">
                        <c:v>-0.4836183</c:v>
                      </c:pt>
                      <c:pt idx="196">
                        <c:v>-0.4836183</c:v>
                      </c:pt>
                      <c:pt idx="197">
                        <c:v>-0.4836183</c:v>
                      </c:pt>
                      <c:pt idx="198">
                        <c:v>-0.4836183</c:v>
                      </c:pt>
                      <c:pt idx="199">
                        <c:v>-0.4836183</c:v>
                      </c:pt>
                      <c:pt idx="200">
                        <c:v>-0.4836184</c:v>
                      </c:pt>
                      <c:pt idx="201">
                        <c:v>-0.4836184</c:v>
                      </c:pt>
                      <c:pt idx="202">
                        <c:v>-0.4836184</c:v>
                      </c:pt>
                      <c:pt idx="203">
                        <c:v>-0.4836184</c:v>
                      </c:pt>
                      <c:pt idx="204">
                        <c:v>-0.4836184</c:v>
                      </c:pt>
                      <c:pt idx="205">
                        <c:v>-0.4836184</c:v>
                      </c:pt>
                      <c:pt idx="206">
                        <c:v>-0.4836184</c:v>
                      </c:pt>
                      <c:pt idx="207">
                        <c:v>-0.48361850000000001</c:v>
                      </c:pt>
                      <c:pt idx="208">
                        <c:v>-0.48361850000000001</c:v>
                      </c:pt>
                      <c:pt idx="209">
                        <c:v>-0.48361850000000001</c:v>
                      </c:pt>
                      <c:pt idx="210">
                        <c:v>-0.48361850000000001</c:v>
                      </c:pt>
                      <c:pt idx="211">
                        <c:v>-0.48361850000000001</c:v>
                      </c:pt>
                      <c:pt idx="212">
                        <c:v>-0.48361850000000001</c:v>
                      </c:pt>
                      <c:pt idx="213">
                        <c:v>-0.48361850000000001</c:v>
                      </c:pt>
                      <c:pt idx="214">
                        <c:v>-0.48361850000000001</c:v>
                      </c:pt>
                      <c:pt idx="215">
                        <c:v>-0.48361860000000001</c:v>
                      </c:pt>
                      <c:pt idx="216">
                        <c:v>-0.48361860000000001</c:v>
                      </c:pt>
                      <c:pt idx="217">
                        <c:v>-0.48361860000000001</c:v>
                      </c:pt>
                      <c:pt idx="218">
                        <c:v>-0.48361860000000001</c:v>
                      </c:pt>
                      <c:pt idx="219">
                        <c:v>-0.48361860000000001</c:v>
                      </c:pt>
                      <c:pt idx="220">
                        <c:v>-0.48361860000000001</c:v>
                      </c:pt>
                      <c:pt idx="221">
                        <c:v>-0.48361860000000001</c:v>
                      </c:pt>
                      <c:pt idx="222">
                        <c:v>-0.48361870000000001</c:v>
                      </c:pt>
                      <c:pt idx="223">
                        <c:v>-0.48361870000000001</c:v>
                      </c:pt>
                      <c:pt idx="224">
                        <c:v>-0.48361870000000001</c:v>
                      </c:pt>
                      <c:pt idx="225">
                        <c:v>-0.48361870000000001</c:v>
                      </c:pt>
                      <c:pt idx="226">
                        <c:v>-0.48361870000000001</c:v>
                      </c:pt>
                      <c:pt idx="227">
                        <c:v>-0.48361870000000001</c:v>
                      </c:pt>
                      <c:pt idx="228">
                        <c:v>-0.48361870000000001</c:v>
                      </c:pt>
                      <c:pt idx="229">
                        <c:v>-0.48361870000000001</c:v>
                      </c:pt>
                      <c:pt idx="230">
                        <c:v>-0.48361880000000002</c:v>
                      </c:pt>
                      <c:pt idx="231">
                        <c:v>-0.48361880000000002</c:v>
                      </c:pt>
                      <c:pt idx="232">
                        <c:v>-0.48361880000000002</c:v>
                      </c:pt>
                      <c:pt idx="233">
                        <c:v>-0.48361880000000002</c:v>
                      </c:pt>
                      <c:pt idx="234">
                        <c:v>-0.48361880000000002</c:v>
                      </c:pt>
                      <c:pt idx="235">
                        <c:v>-0.48361880000000002</c:v>
                      </c:pt>
                      <c:pt idx="236">
                        <c:v>-0.48361880000000002</c:v>
                      </c:pt>
                      <c:pt idx="237">
                        <c:v>-0.48361880000000002</c:v>
                      </c:pt>
                      <c:pt idx="238">
                        <c:v>-0.48361890000000002</c:v>
                      </c:pt>
                      <c:pt idx="239">
                        <c:v>-0.48361890000000002</c:v>
                      </c:pt>
                      <c:pt idx="240">
                        <c:v>-0.48361890000000002</c:v>
                      </c:pt>
                      <c:pt idx="241">
                        <c:v>-0.48361890000000002</c:v>
                      </c:pt>
                      <c:pt idx="242">
                        <c:v>-0.48361890000000002</c:v>
                      </c:pt>
                      <c:pt idx="243">
                        <c:v>-0.48361890000000002</c:v>
                      </c:pt>
                      <c:pt idx="244">
                        <c:v>-0.48361890000000002</c:v>
                      </c:pt>
                      <c:pt idx="245">
                        <c:v>-0.48361890000000002</c:v>
                      </c:pt>
                      <c:pt idx="246">
                        <c:v>-0.48361900000000002</c:v>
                      </c:pt>
                      <c:pt idx="247">
                        <c:v>-0.48361900000000002</c:v>
                      </c:pt>
                      <c:pt idx="248">
                        <c:v>-0.48361900000000002</c:v>
                      </c:pt>
                      <c:pt idx="249">
                        <c:v>-0.48361900000000002</c:v>
                      </c:pt>
                      <c:pt idx="250">
                        <c:v>-0.48361900000000002</c:v>
                      </c:pt>
                      <c:pt idx="251">
                        <c:v>-0.48361900000000002</c:v>
                      </c:pt>
                      <c:pt idx="252">
                        <c:v>-0.48361900000000002</c:v>
                      </c:pt>
                      <c:pt idx="253">
                        <c:v>-0.48361900000000002</c:v>
                      </c:pt>
                      <c:pt idx="254">
                        <c:v>-0.48361910000000002</c:v>
                      </c:pt>
                      <c:pt idx="255">
                        <c:v>-0.48361910000000002</c:v>
                      </c:pt>
                      <c:pt idx="256">
                        <c:v>-0.48361910000000002</c:v>
                      </c:pt>
                      <c:pt idx="257">
                        <c:v>-0.48361910000000002</c:v>
                      </c:pt>
                      <c:pt idx="258">
                        <c:v>-0.48361910000000002</c:v>
                      </c:pt>
                      <c:pt idx="259">
                        <c:v>-0.48361910000000002</c:v>
                      </c:pt>
                      <c:pt idx="260">
                        <c:v>-0.48361910000000002</c:v>
                      </c:pt>
                      <c:pt idx="261">
                        <c:v>-0.48361910000000002</c:v>
                      </c:pt>
                      <c:pt idx="262">
                        <c:v>-0.48361910000000002</c:v>
                      </c:pt>
                      <c:pt idx="263">
                        <c:v>-0.48361920000000003</c:v>
                      </c:pt>
                      <c:pt idx="264">
                        <c:v>-0.48361920000000003</c:v>
                      </c:pt>
                      <c:pt idx="265">
                        <c:v>-0.48361920000000003</c:v>
                      </c:pt>
                      <c:pt idx="266">
                        <c:v>-0.48361920000000003</c:v>
                      </c:pt>
                      <c:pt idx="267">
                        <c:v>-0.48361920000000003</c:v>
                      </c:pt>
                      <c:pt idx="268">
                        <c:v>-0.48361920000000003</c:v>
                      </c:pt>
                      <c:pt idx="269">
                        <c:v>-0.48361920000000003</c:v>
                      </c:pt>
                      <c:pt idx="270">
                        <c:v>-0.48361920000000003</c:v>
                      </c:pt>
                      <c:pt idx="271">
                        <c:v>-0.48361929999999997</c:v>
                      </c:pt>
                      <c:pt idx="272">
                        <c:v>-0.48361929999999997</c:v>
                      </c:pt>
                      <c:pt idx="273">
                        <c:v>-0.48361929999999997</c:v>
                      </c:pt>
                      <c:pt idx="274">
                        <c:v>-0.48361929999999997</c:v>
                      </c:pt>
                      <c:pt idx="275">
                        <c:v>-0.48361929999999997</c:v>
                      </c:pt>
                      <c:pt idx="276">
                        <c:v>-0.48361929999999997</c:v>
                      </c:pt>
                      <c:pt idx="277">
                        <c:v>-0.48361929999999997</c:v>
                      </c:pt>
                      <c:pt idx="278">
                        <c:v>-0.48361929999999997</c:v>
                      </c:pt>
                      <c:pt idx="279">
                        <c:v>-0.48361929999999997</c:v>
                      </c:pt>
                      <c:pt idx="280">
                        <c:v>-0.48361939999999998</c:v>
                      </c:pt>
                      <c:pt idx="281">
                        <c:v>-0.48361939999999998</c:v>
                      </c:pt>
                      <c:pt idx="282">
                        <c:v>-0.48361939999999998</c:v>
                      </c:pt>
                      <c:pt idx="283">
                        <c:v>-0.48361939999999998</c:v>
                      </c:pt>
                      <c:pt idx="284">
                        <c:v>-0.48361939999999998</c:v>
                      </c:pt>
                      <c:pt idx="285">
                        <c:v>-0.48361939999999998</c:v>
                      </c:pt>
                      <c:pt idx="286">
                        <c:v>-0.48361939999999998</c:v>
                      </c:pt>
                      <c:pt idx="287">
                        <c:v>-0.48361939999999998</c:v>
                      </c:pt>
                      <c:pt idx="288">
                        <c:v>-0.48361939999999998</c:v>
                      </c:pt>
                      <c:pt idx="289">
                        <c:v>-0.48361939999999998</c:v>
                      </c:pt>
                      <c:pt idx="290">
                        <c:v>-0.48361949999999998</c:v>
                      </c:pt>
                      <c:pt idx="291">
                        <c:v>-0.48361949999999998</c:v>
                      </c:pt>
                      <c:pt idx="292">
                        <c:v>-0.48361949999999998</c:v>
                      </c:pt>
                      <c:pt idx="293">
                        <c:v>-0.48361949999999998</c:v>
                      </c:pt>
                      <c:pt idx="294">
                        <c:v>-0.48361949999999998</c:v>
                      </c:pt>
                      <c:pt idx="295">
                        <c:v>-0.48361949999999998</c:v>
                      </c:pt>
                      <c:pt idx="296">
                        <c:v>-0.48361949999999998</c:v>
                      </c:pt>
                      <c:pt idx="297">
                        <c:v>-0.48361949999999998</c:v>
                      </c:pt>
                      <c:pt idx="298">
                        <c:v>-0.48361949999999998</c:v>
                      </c:pt>
                      <c:pt idx="299">
                        <c:v>-0.48361959999999998</c:v>
                      </c:pt>
                      <c:pt idx="300">
                        <c:v>-0.48361959999999998</c:v>
                      </c:pt>
                      <c:pt idx="301">
                        <c:v>-0.48361959999999998</c:v>
                      </c:pt>
                      <c:pt idx="302">
                        <c:v>-0.48361959999999998</c:v>
                      </c:pt>
                      <c:pt idx="303">
                        <c:v>-0.48361959999999998</c:v>
                      </c:pt>
                      <c:pt idx="304">
                        <c:v>-0.48361959999999998</c:v>
                      </c:pt>
                      <c:pt idx="305">
                        <c:v>-0.48361959999999998</c:v>
                      </c:pt>
                      <c:pt idx="306">
                        <c:v>-0.48361959999999998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Лист1!$L$1</c15:sqref>
                        </c15:formulaRef>
                      </c:ext>
                    </c:extLst>
                    <c:strCache>
                      <c:ptCount val="1"/>
                      <c:pt idx="0">
                        <c:v>RO by ОРУК 300_2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Лист1!$L$32:$L$385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-0.3947311</c:v>
                      </c:pt>
                      <c:pt idx="1">
                        <c:v>-0.40878130000000001</c:v>
                      </c:pt>
                      <c:pt idx="2">
                        <c:v>-0.42173369999999999</c:v>
                      </c:pt>
                      <c:pt idx="3">
                        <c:v>-0.43352659999999998</c:v>
                      </c:pt>
                      <c:pt idx="4">
                        <c:v>-0.44411580000000001</c:v>
                      </c:pt>
                      <c:pt idx="5">
                        <c:v>-0.45347330000000002</c:v>
                      </c:pt>
                      <c:pt idx="6">
                        <c:v>-0.4615861</c:v>
                      </c:pt>
                      <c:pt idx="7">
                        <c:v>-0.46845360000000003</c:v>
                      </c:pt>
                      <c:pt idx="8">
                        <c:v>-0.47408430000000001</c:v>
                      </c:pt>
                      <c:pt idx="9">
                        <c:v>-0.47849199999999997</c:v>
                      </c:pt>
                      <c:pt idx="10">
                        <c:v>-0.48169269999999997</c:v>
                      </c:pt>
                      <c:pt idx="11">
                        <c:v>-0.4837031</c:v>
                      </c:pt>
                      <c:pt idx="12">
                        <c:v>-0.48369869999999998</c:v>
                      </c:pt>
                      <c:pt idx="13">
                        <c:v>-0.4836936</c:v>
                      </c:pt>
                      <c:pt idx="14">
                        <c:v>-0.48368870000000003</c:v>
                      </c:pt>
                      <c:pt idx="15">
                        <c:v>-0.483684</c:v>
                      </c:pt>
                      <c:pt idx="16">
                        <c:v>-0.48367959999999999</c:v>
                      </c:pt>
                      <c:pt idx="17">
                        <c:v>-0.48367549999999998</c:v>
                      </c:pt>
                      <c:pt idx="18">
                        <c:v>-0.48367149999999998</c:v>
                      </c:pt>
                      <c:pt idx="19">
                        <c:v>-0.48366769999999998</c:v>
                      </c:pt>
                      <c:pt idx="20">
                        <c:v>-0.48366409999999999</c:v>
                      </c:pt>
                      <c:pt idx="21">
                        <c:v>-0.4836607</c:v>
                      </c:pt>
                      <c:pt idx="22">
                        <c:v>-0.48365740000000002</c:v>
                      </c:pt>
                      <c:pt idx="23">
                        <c:v>-0.48365429999999998</c:v>
                      </c:pt>
                      <c:pt idx="24">
                        <c:v>-0.48365130000000001</c:v>
                      </c:pt>
                      <c:pt idx="25">
                        <c:v>-0.48364839999999998</c:v>
                      </c:pt>
                      <c:pt idx="26">
                        <c:v>-0.48364570000000001</c:v>
                      </c:pt>
                      <c:pt idx="27">
                        <c:v>-0.48364299999999999</c:v>
                      </c:pt>
                      <c:pt idx="28">
                        <c:v>-0.48364049999999997</c:v>
                      </c:pt>
                      <c:pt idx="29">
                        <c:v>-0.48363810000000002</c:v>
                      </c:pt>
                      <c:pt idx="30">
                        <c:v>-0.4836358</c:v>
                      </c:pt>
                      <c:pt idx="31">
                        <c:v>-0.48363349999999999</c:v>
                      </c:pt>
                      <c:pt idx="32">
                        <c:v>-0.48363139999999999</c:v>
                      </c:pt>
                      <c:pt idx="33">
                        <c:v>-0.48362929999999998</c:v>
                      </c:pt>
                      <c:pt idx="34">
                        <c:v>-0.48362729999999998</c:v>
                      </c:pt>
                      <c:pt idx="35">
                        <c:v>-0.48362529999999998</c:v>
                      </c:pt>
                      <c:pt idx="36">
                        <c:v>-0.48362349999999998</c:v>
                      </c:pt>
                      <c:pt idx="37">
                        <c:v>-0.48362169999999999</c:v>
                      </c:pt>
                      <c:pt idx="38">
                        <c:v>-0.48361989999999999</c:v>
                      </c:pt>
                      <c:pt idx="39">
                        <c:v>-0.4836182</c:v>
                      </c:pt>
                      <c:pt idx="40">
                        <c:v>-0.48361660000000001</c:v>
                      </c:pt>
                      <c:pt idx="41">
                        <c:v>-0.48361500000000002</c:v>
                      </c:pt>
                      <c:pt idx="42">
                        <c:v>-0.48361349999999997</c:v>
                      </c:pt>
                      <c:pt idx="43">
                        <c:v>-0.48361199999999999</c:v>
                      </c:pt>
                      <c:pt idx="44">
                        <c:v>-0.4836106</c:v>
                      </c:pt>
                      <c:pt idx="45">
                        <c:v>-0.48360920000000002</c:v>
                      </c:pt>
                      <c:pt idx="46">
                        <c:v>-0.48360779999999998</c:v>
                      </c:pt>
                      <c:pt idx="47">
                        <c:v>-0.48360649999999999</c:v>
                      </c:pt>
                      <c:pt idx="48">
                        <c:v>-0.48360520000000001</c:v>
                      </c:pt>
                      <c:pt idx="49">
                        <c:v>-0.48360399999999998</c:v>
                      </c:pt>
                      <c:pt idx="50">
                        <c:v>-0.4836028</c:v>
                      </c:pt>
                      <c:pt idx="51">
                        <c:v>-0.48360160000000002</c:v>
                      </c:pt>
                      <c:pt idx="52">
                        <c:v>-0.48360039999999999</c:v>
                      </c:pt>
                      <c:pt idx="53">
                        <c:v>-0.48359930000000001</c:v>
                      </c:pt>
                      <c:pt idx="54">
                        <c:v>-0.48359819999999998</c:v>
                      </c:pt>
                      <c:pt idx="55">
                        <c:v>-0.4835972</c:v>
                      </c:pt>
                      <c:pt idx="56">
                        <c:v>-0.48359609999999997</c:v>
                      </c:pt>
                      <c:pt idx="57">
                        <c:v>-0.4835951</c:v>
                      </c:pt>
                      <c:pt idx="58">
                        <c:v>-0.48359419999999997</c:v>
                      </c:pt>
                      <c:pt idx="59">
                        <c:v>-0.4835932</c:v>
                      </c:pt>
                      <c:pt idx="60">
                        <c:v>-0.48359229999999997</c:v>
                      </c:pt>
                      <c:pt idx="61">
                        <c:v>-0.4835914</c:v>
                      </c:pt>
                      <c:pt idx="62">
                        <c:v>-0.48359049999999998</c:v>
                      </c:pt>
                      <c:pt idx="63">
                        <c:v>-0.48358960000000001</c:v>
                      </c:pt>
                      <c:pt idx="64">
                        <c:v>-0.48358879999999999</c:v>
                      </c:pt>
                      <c:pt idx="65">
                        <c:v>-0.48358790000000001</c:v>
                      </c:pt>
                      <c:pt idx="66">
                        <c:v>-0.48358709999999999</c:v>
                      </c:pt>
                      <c:pt idx="67">
                        <c:v>-0.48358630000000002</c:v>
                      </c:pt>
                      <c:pt idx="68">
                        <c:v>-0.4835856</c:v>
                      </c:pt>
                      <c:pt idx="69">
                        <c:v>-0.48358479999999998</c:v>
                      </c:pt>
                      <c:pt idx="70">
                        <c:v>-0.48358410000000002</c:v>
                      </c:pt>
                      <c:pt idx="71">
                        <c:v>-0.48358329999999999</c:v>
                      </c:pt>
                      <c:pt idx="72">
                        <c:v>-0.48358259999999997</c:v>
                      </c:pt>
                      <c:pt idx="73">
                        <c:v>-0.48358190000000001</c:v>
                      </c:pt>
                      <c:pt idx="74">
                        <c:v>-0.48358119999999999</c:v>
                      </c:pt>
                      <c:pt idx="75">
                        <c:v>-0.48358060000000003</c:v>
                      </c:pt>
                      <c:pt idx="76">
                        <c:v>-0.48357990000000001</c:v>
                      </c:pt>
                      <c:pt idx="77">
                        <c:v>-0.48357929999999999</c:v>
                      </c:pt>
                      <c:pt idx="78">
                        <c:v>-0.48357869999999997</c:v>
                      </c:pt>
                      <c:pt idx="79">
                        <c:v>-0.48357800000000001</c:v>
                      </c:pt>
                      <c:pt idx="80">
                        <c:v>-0.48357739999999999</c:v>
                      </c:pt>
                      <c:pt idx="81">
                        <c:v>-0.48357679999999997</c:v>
                      </c:pt>
                      <c:pt idx="82">
                        <c:v>-0.48357630000000001</c:v>
                      </c:pt>
                      <c:pt idx="83">
                        <c:v>-0.4835757</c:v>
                      </c:pt>
                      <c:pt idx="84">
                        <c:v>-0.48357509999999998</c:v>
                      </c:pt>
                      <c:pt idx="85">
                        <c:v>-0.48357460000000002</c:v>
                      </c:pt>
                      <c:pt idx="86">
                        <c:v>-0.483574</c:v>
                      </c:pt>
                      <c:pt idx="87">
                        <c:v>-0.48357349999999999</c:v>
                      </c:pt>
                      <c:pt idx="88">
                        <c:v>-0.48357299999999998</c:v>
                      </c:pt>
                      <c:pt idx="89">
                        <c:v>-0.48357250000000002</c:v>
                      </c:pt>
                      <c:pt idx="90">
                        <c:v>-0.483572</c:v>
                      </c:pt>
                      <c:pt idx="91">
                        <c:v>-0.48357149999999999</c:v>
                      </c:pt>
                      <c:pt idx="92">
                        <c:v>-0.48357099999999997</c:v>
                      </c:pt>
                      <c:pt idx="93">
                        <c:v>-0.48357050000000001</c:v>
                      </c:pt>
                      <c:pt idx="94">
                        <c:v>-0.48357</c:v>
                      </c:pt>
                      <c:pt idx="95">
                        <c:v>-0.48356959999999999</c:v>
                      </c:pt>
                      <c:pt idx="96">
                        <c:v>-0.48356909999999997</c:v>
                      </c:pt>
                      <c:pt idx="97">
                        <c:v>-0.48356870000000002</c:v>
                      </c:pt>
                      <c:pt idx="98">
                        <c:v>-0.4835682</c:v>
                      </c:pt>
                      <c:pt idx="99">
                        <c:v>-0.48356779999999999</c:v>
                      </c:pt>
                      <c:pt idx="100">
                        <c:v>-0.48356739999999998</c:v>
                      </c:pt>
                      <c:pt idx="101">
                        <c:v>-0.48356690000000002</c:v>
                      </c:pt>
                      <c:pt idx="102">
                        <c:v>-0.48356650000000001</c:v>
                      </c:pt>
                      <c:pt idx="103">
                        <c:v>-0.4835661</c:v>
                      </c:pt>
                      <c:pt idx="104">
                        <c:v>-0.48356569999999999</c:v>
                      </c:pt>
                      <c:pt idx="105">
                        <c:v>-0.48356529999999998</c:v>
                      </c:pt>
                      <c:pt idx="106">
                        <c:v>-0.48356490000000002</c:v>
                      </c:pt>
                      <c:pt idx="107">
                        <c:v>-0.48356450000000001</c:v>
                      </c:pt>
                      <c:pt idx="108">
                        <c:v>-0.4835642</c:v>
                      </c:pt>
                      <c:pt idx="109">
                        <c:v>-0.48356379999999999</c:v>
                      </c:pt>
                      <c:pt idx="110">
                        <c:v>-0.48356339999999998</c:v>
                      </c:pt>
                      <c:pt idx="111">
                        <c:v>-0.48356310000000002</c:v>
                      </c:pt>
                      <c:pt idx="112">
                        <c:v>-0.48356270000000001</c:v>
                      </c:pt>
                      <c:pt idx="113">
                        <c:v>-0.4835624</c:v>
                      </c:pt>
                      <c:pt idx="114">
                        <c:v>-0.48356199999999999</c:v>
                      </c:pt>
                      <c:pt idx="115">
                        <c:v>-0.48356169999999998</c:v>
                      </c:pt>
                      <c:pt idx="116">
                        <c:v>-0.48356130000000003</c:v>
                      </c:pt>
                      <c:pt idx="117">
                        <c:v>-0.48356100000000002</c:v>
                      </c:pt>
                      <c:pt idx="118">
                        <c:v>-0.48356070000000001</c:v>
                      </c:pt>
                      <c:pt idx="119">
                        <c:v>-0.4835603</c:v>
                      </c:pt>
                      <c:pt idx="120">
                        <c:v>-0.48355999999999999</c:v>
                      </c:pt>
                      <c:pt idx="121">
                        <c:v>-0.48355969999999998</c:v>
                      </c:pt>
                      <c:pt idx="122">
                        <c:v>-0.48355939999999997</c:v>
                      </c:pt>
                      <c:pt idx="123">
                        <c:v>-0.48355910000000002</c:v>
                      </c:pt>
                      <c:pt idx="124">
                        <c:v>-0.48355880000000001</c:v>
                      </c:pt>
                      <c:pt idx="125">
                        <c:v>-0.4835585</c:v>
                      </c:pt>
                      <c:pt idx="126">
                        <c:v>-0.48355819999999999</c:v>
                      </c:pt>
                      <c:pt idx="127">
                        <c:v>-0.48355789999999998</c:v>
                      </c:pt>
                      <c:pt idx="128">
                        <c:v>-0.48355759999999998</c:v>
                      </c:pt>
                      <c:pt idx="129">
                        <c:v>-0.48355730000000002</c:v>
                      </c:pt>
                      <c:pt idx="130">
                        <c:v>-0.48355710000000002</c:v>
                      </c:pt>
                      <c:pt idx="131">
                        <c:v>-0.48355680000000001</c:v>
                      </c:pt>
                      <c:pt idx="132">
                        <c:v>-0.4835565</c:v>
                      </c:pt>
                      <c:pt idx="133">
                        <c:v>-0.48355619999999999</c:v>
                      </c:pt>
                      <c:pt idx="134">
                        <c:v>-0.48355599999999999</c:v>
                      </c:pt>
                      <c:pt idx="135">
                        <c:v>-0.48355569999999998</c:v>
                      </c:pt>
                      <c:pt idx="136">
                        <c:v>-0.48355550000000003</c:v>
                      </c:pt>
                      <c:pt idx="137">
                        <c:v>-0.48355520000000002</c:v>
                      </c:pt>
                      <c:pt idx="138">
                        <c:v>-0.48355490000000001</c:v>
                      </c:pt>
                      <c:pt idx="139">
                        <c:v>-0.4835547</c:v>
                      </c:pt>
                      <c:pt idx="140">
                        <c:v>-0.4835545</c:v>
                      </c:pt>
                      <c:pt idx="141">
                        <c:v>-0.48355419999999999</c:v>
                      </c:pt>
                      <c:pt idx="142">
                        <c:v>-0.48355399999999998</c:v>
                      </c:pt>
                      <c:pt idx="143">
                        <c:v>-0.48355369999999998</c:v>
                      </c:pt>
                      <c:pt idx="144">
                        <c:v>-0.48355350000000002</c:v>
                      </c:pt>
                      <c:pt idx="145">
                        <c:v>-0.48355330000000002</c:v>
                      </c:pt>
                      <c:pt idx="146">
                        <c:v>-0.48355300000000001</c:v>
                      </c:pt>
                      <c:pt idx="147">
                        <c:v>-0.4835528</c:v>
                      </c:pt>
                      <c:pt idx="148">
                        <c:v>-0.4835526</c:v>
                      </c:pt>
                      <c:pt idx="149">
                        <c:v>-0.48355239999999999</c:v>
                      </c:pt>
                      <c:pt idx="150">
                        <c:v>-0.48355219999999999</c:v>
                      </c:pt>
                      <c:pt idx="151">
                        <c:v>-0.48355189999999998</c:v>
                      </c:pt>
                      <c:pt idx="152">
                        <c:v>-0.48355169999999997</c:v>
                      </c:pt>
                      <c:pt idx="153">
                        <c:v>-0.48355150000000002</c:v>
                      </c:pt>
                      <c:pt idx="154">
                        <c:v>-0.48355130000000002</c:v>
                      </c:pt>
                      <c:pt idx="155">
                        <c:v>-0.48355110000000001</c:v>
                      </c:pt>
                      <c:pt idx="156">
                        <c:v>-0.48355090000000001</c:v>
                      </c:pt>
                      <c:pt idx="157">
                        <c:v>-0.4835507</c:v>
                      </c:pt>
                      <c:pt idx="158">
                        <c:v>-0.48355049999999999</c:v>
                      </c:pt>
                      <c:pt idx="159">
                        <c:v>-0.48355029999999999</c:v>
                      </c:pt>
                      <c:pt idx="160">
                        <c:v>-0.48355009999999998</c:v>
                      </c:pt>
                      <c:pt idx="161">
                        <c:v>-0.48354989999999998</c:v>
                      </c:pt>
                      <c:pt idx="162">
                        <c:v>-0.48354979999999997</c:v>
                      </c:pt>
                      <c:pt idx="163">
                        <c:v>-0.48354960000000002</c:v>
                      </c:pt>
                      <c:pt idx="164">
                        <c:v>-0.48354940000000002</c:v>
                      </c:pt>
                      <c:pt idx="165">
                        <c:v>-0.48354920000000001</c:v>
                      </c:pt>
                      <c:pt idx="166">
                        <c:v>-0.48354900000000001</c:v>
                      </c:pt>
                      <c:pt idx="167">
                        <c:v>-0.4835489</c:v>
                      </c:pt>
                      <c:pt idx="168">
                        <c:v>-0.4835487</c:v>
                      </c:pt>
                      <c:pt idx="169">
                        <c:v>-0.48354849999999999</c:v>
                      </c:pt>
                      <c:pt idx="170">
                        <c:v>-0.48354839999999999</c:v>
                      </c:pt>
                      <c:pt idx="171">
                        <c:v>-0.48354819999999998</c:v>
                      </c:pt>
                      <c:pt idx="172">
                        <c:v>-0.48354799999999998</c:v>
                      </c:pt>
                      <c:pt idx="173">
                        <c:v>-0.48354789999999997</c:v>
                      </c:pt>
                      <c:pt idx="174">
                        <c:v>-0.48354770000000002</c:v>
                      </c:pt>
                      <c:pt idx="175">
                        <c:v>-0.48354760000000002</c:v>
                      </c:pt>
                      <c:pt idx="176">
                        <c:v>-0.48354740000000002</c:v>
                      </c:pt>
                      <c:pt idx="177">
                        <c:v>-0.48354720000000001</c:v>
                      </c:pt>
                      <c:pt idx="178">
                        <c:v>-0.48354710000000001</c:v>
                      </c:pt>
                      <c:pt idx="179">
                        <c:v>-0.4835469</c:v>
                      </c:pt>
                      <c:pt idx="180">
                        <c:v>-0.4835468</c:v>
                      </c:pt>
                      <c:pt idx="181">
                        <c:v>-0.4835467</c:v>
                      </c:pt>
                      <c:pt idx="182">
                        <c:v>-0.48354649999999999</c:v>
                      </c:pt>
                      <c:pt idx="183">
                        <c:v>-0.48354639999999999</c:v>
                      </c:pt>
                      <c:pt idx="184">
                        <c:v>-0.48354619999999998</c:v>
                      </c:pt>
                      <c:pt idx="185">
                        <c:v>-0.48354609999999998</c:v>
                      </c:pt>
                      <c:pt idx="186">
                        <c:v>-0.48354599999999998</c:v>
                      </c:pt>
                      <c:pt idx="187">
                        <c:v>-0.48354580000000003</c:v>
                      </c:pt>
                      <c:pt idx="188">
                        <c:v>-0.48354570000000002</c:v>
                      </c:pt>
                      <c:pt idx="189">
                        <c:v>-0.48354560000000002</c:v>
                      </c:pt>
                      <c:pt idx="190">
                        <c:v>-0.48354540000000001</c:v>
                      </c:pt>
                      <c:pt idx="191">
                        <c:v>-0.48354530000000001</c:v>
                      </c:pt>
                      <c:pt idx="192">
                        <c:v>-0.48354520000000001</c:v>
                      </c:pt>
                      <c:pt idx="193">
                        <c:v>-0.48354510000000001</c:v>
                      </c:pt>
                      <c:pt idx="194">
                        <c:v>-0.4835449</c:v>
                      </c:pt>
                      <c:pt idx="195">
                        <c:v>-0.4835448</c:v>
                      </c:pt>
                      <c:pt idx="196">
                        <c:v>-0.48354469999999999</c:v>
                      </c:pt>
                      <c:pt idx="197">
                        <c:v>-0.48354459999999999</c:v>
                      </c:pt>
                      <c:pt idx="198">
                        <c:v>-0.48354449999999999</c:v>
                      </c:pt>
                      <c:pt idx="199">
                        <c:v>-0.48354439999999999</c:v>
                      </c:pt>
                      <c:pt idx="200">
                        <c:v>-0.48354419999999998</c:v>
                      </c:pt>
                      <c:pt idx="201">
                        <c:v>-0.48354409999999998</c:v>
                      </c:pt>
                      <c:pt idx="202">
                        <c:v>-0.48354399999999997</c:v>
                      </c:pt>
                      <c:pt idx="203">
                        <c:v>-0.48354390000000003</c:v>
                      </c:pt>
                      <c:pt idx="204">
                        <c:v>-0.48354380000000002</c:v>
                      </c:pt>
                      <c:pt idx="205">
                        <c:v>-0.48354370000000002</c:v>
                      </c:pt>
                      <c:pt idx="206">
                        <c:v>-0.48354360000000002</c:v>
                      </c:pt>
                      <c:pt idx="207">
                        <c:v>-0.48354350000000001</c:v>
                      </c:pt>
                      <c:pt idx="208">
                        <c:v>-0.48354340000000001</c:v>
                      </c:pt>
                      <c:pt idx="209">
                        <c:v>-0.48354330000000001</c:v>
                      </c:pt>
                      <c:pt idx="210">
                        <c:v>-0.48354320000000001</c:v>
                      </c:pt>
                      <c:pt idx="211">
                        <c:v>-0.4835431</c:v>
                      </c:pt>
                      <c:pt idx="212">
                        <c:v>-0.483543</c:v>
                      </c:pt>
                      <c:pt idx="213">
                        <c:v>-0.483543</c:v>
                      </c:pt>
                      <c:pt idx="214">
                        <c:v>-0.4835429</c:v>
                      </c:pt>
                      <c:pt idx="215">
                        <c:v>-0.48354279999999999</c:v>
                      </c:pt>
                      <c:pt idx="216">
                        <c:v>-0.48354269999999999</c:v>
                      </c:pt>
                      <c:pt idx="217">
                        <c:v>-0.48354259999999999</c:v>
                      </c:pt>
                      <c:pt idx="218">
                        <c:v>-0.48354249999999999</c:v>
                      </c:pt>
                      <c:pt idx="219">
                        <c:v>-0.48354239999999998</c:v>
                      </c:pt>
                      <c:pt idx="220">
                        <c:v>-0.48354239999999998</c:v>
                      </c:pt>
                      <c:pt idx="221">
                        <c:v>-0.48354229999999998</c:v>
                      </c:pt>
                      <c:pt idx="222">
                        <c:v>-0.48354219999999998</c:v>
                      </c:pt>
                      <c:pt idx="223">
                        <c:v>-0.48354209999999997</c:v>
                      </c:pt>
                      <c:pt idx="224">
                        <c:v>-0.48354209999999997</c:v>
                      </c:pt>
                      <c:pt idx="225">
                        <c:v>-0.48354200000000003</c:v>
                      </c:pt>
                      <c:pt idx="226">
                        <c:v>-0.48354190000000002</c:v>
                      </c:pt>
                      <c:pt idx="227">
                        <c:v>-0.48354180000000002</c:v>
                      </c:pt>
                      <c:pt idx="228">
                        <c:v>-0.48354180000000002</c:v>
                      </c:pt>
                      <c:pt idx="229">
                        <c:v>-0.48354170000000002</c:v>
                      </c:pt>
                      <c:pt idx="230">
                        <c:v>-0.48354160000000002</c:v>
                      </c:pt>
                      <c:pt idx="231">
                        <c:v>-0.48354160000000002</c:v>
                      </c:pt>
                      <c:pt idx="232">
                        <c:v>-0.48354150000000001</c:v>
                      </c:pt>
                      <c:pt idx="233">
                        <c:v>-0.48354140000000001</c:v>
                      </c:pt>
                      <c:pt idx="234">
                        <c:v>-0.48354140000000001</c:v>
                      </c:pt>
                      <c:pt idx="235">
                        <c:v>-0.48354130000000001</c:v>
                      </c:pt>
                      <c:pt idx="236">
                        <c:v>-0.48354130000000001</c:v>
                      </c:pt>
                      <c:pt idx="237">
                        <c:v>-0.4835412</c:v>
                      </c:pt>
                      <c:pt idx="238">
                        <c:v>-0.4835411</c:v>
                      </c:pt>
                      <c:pt idx="239">
                        <c:v>-0.4835411</c:v>
                      </c:pt>
                      <c:pt idx="240">
                        <c:v>-0.483541</c:v>
                      </c:pt>
                      <c:pt idx="241">
                        <c:v>-0.483541</c:v>
                      </c:pt>
                      <c:pt idx="242">
                        <c:v>-0.4835409</c:v>
                      </c:pt>
                      <c:pt idx="243">
                        <c:v>-0.4835409</c:v>
                      </c:pt>
                      <c:pt idx="244">
                        <c:v>-0.48354079999999999</c:v>
                      </c:pt>
                      <c:pt idx="245">
                        <c:v>-0.48354079999999999</c:v>
                      </c:pt>
                      <c:pt idx="246">
                        <c:v>-0.48354069999999999</c:v>
                      </c:pt>
                      <c:pt idx="247">
                        <c:v>-0.48354069999999999</c:v>
                      </c:pt>
                      <c:pt idx="248">
                        <c:v>-0.48354059999999999</c:v>
                      </c:pt>
                      <c:pt idx="249">
                        <c:v>-0.48354059999999999</c:v>
                      </c:pt>
                      <c:pt idx="250">
                        <c:v>-0.48354049999999998</c:v>
                      </c:pt>
                      <c:pt idx="251">
                        <c:v>-0.48354049999999998</c:v>
                      </c:pt>
                      <c:pt idx="252">
                        <c:v>-0.48354049999999998</c:v>
                      </c:pt>
                      <c:pt idx="253">
                        <c:v>-0.48354039999999998</c:v>
                      </c:pt>
                      <c:pt idx="254">
                        <c:v>-0.48354039999999998</c:v>
                      </c:pt>
                      <c:pt idx="255">
                        <c:v>-0.48354029999999998</c:v>
                      </c:pt>
                      <c:pt idx="256">
                        <c:v>-0.48354029999999998</c:v>
                      </c:pt>
                      <c:pt idx="257">
                        <c:v>-0.48354029999999998</c:v>
                      </c:pt>
                      <c:pt idx="258">
                        <c:v>-0.48354019999999998</c:v>
                      </c:pt>
                      <c:pt idx="259">
                        <c:v>-0.48354019999999998</c:v>
                      </c:pt>
                      <c:pt idx="260">
                        <c:v>-0.48354019999999998</c:v>
                      </c:pt>
                      <c:pt idx="261">
                        <c:v>-0.48354009999999997</c:v>
                      </c:pt>
                      <c:pt idx="262">
                        <c:v>-0.48354009999999997</c:v>
                      </c:pt>
                      <c:pt idx="263">
                        <c:v>-0.48354009999999997</c:v>
                      </c:pt>
                      <c:pt idx="264">
                        <c:v>-0.48354009999999997</c:v>
                      </c:pt>
                      <c:pt idx="265">
                        <c:v>-0.48354000000000003</c:v>
                      </c:pt>
                      <c:pt idx="266">
                        <c:v>-0.48354000000000003</c:v>
                      </c:pt>
                      <c:pt idx="267">
                        <c:v>-0.48354000000000003</c:v>
                      </c:pt>
                      <c:pt idx="268">
                        <c:v>-0.48353990000000002</c:v>
                      </c:pt>
                      <c:pt idx="269">
                        <c:v>-0.48353990000000002</c:v>
                      </c:pt>
                      <c:pt idx="270">
                        <c:v>-0.48353990000000002</c:v>
                      </c:pt>
                      <c:pt idx="271">
                        <c:v>-0.48353990000000002</c:v>
                      </c:pt>
                      <c:pt idx="272">
                        <c:v>-0.48353990000000002</c:v>
                      </c:pt>
                      <c:pt idx="273">
                        <c:v>-0.48353980000000002</c:v>
                      </c:pt>
                      <c:pt idx="274">
                        <c:v>-0.48353980000000002</c:v>
                      </c:pt>
                      <c:pt idx="275">
                        <c:v>-0.48353980000000002</c:v>
                      </c:pt>
                      <c:pt idx="276">
                        <c:v>-0.48353980000000002</c:v>
                      </c:pt>
                      <c:pt idx="277">
                        <c:v>-0.48353980000000002</c:v>
                      </c:pt>
                      <c:pt idx="278">
                        <c:v>-0.48353970000000002</c:v>
                      </c:pt>
                      <c:pt idx="279">
                        <c:v>-0.48353970000000002</c:v>
                      </c:pt>
                      <c:pt idx="280">
                        <c:v>-0.48353970000000002</c:v>
                      </c:pt>
                      <c:pt idx="281">
                        <c:v>-0.48353970000000002</c:v>
                      </c:pt>
                      <c:pt idx="282">
                        <c:v>-0.48353970000000002</c:v>
                      </c:pt>
                      <c:pt idx="283">
                        <c:v>-0.48353970000000002</c:v>
                      </c:pt>
                      <c:pt idx="284">
                        <c:v>-0.48353970000000002</c:v>
                      </c:pt>
                      <c:pt idx="285">
                        <c:v>-0.48353970000000002</c:v>
                      </c:pt>
                      <c:pt idx="286">
                        <c:v>-0.48353960000000001</c:v>
                      </c:pt>
                      <c:pt idx="287">
                        <c:v>-0.48353960000000001</c:v>
                      </c:pt>
                      <c:pt idx="288">
                        <c:v>-0.48353960000000001</c:v>
                      </c:pt>
                      <c:pt idx="289">
                        <c:v>-0.48353960000000001</c:v>
                      </c:pt>
                      <c:pt idx="290">
                        <c:v>-0.48353960000000001</c:v>
                      </c:pt>
                      <c:pt idx="291">
                        <c:v>-0.48353960000000001</c:v>
                      </c:pt>
                      <c:pt idx="292">
                        <c:v>-0.48353960000000001</c:v>
                      </c:pt>
                      <c:pt idx="293">
                        <c:v>-0.48353960000000001</c:v>
                      </c:pt>
                      <c:pt idx="294">
                        <c:v>-0.48353960000000001</c:v>
                      </c:pt>
                      <c:pt idx="295">
                        <c:v>-0.48353960000000001</c:v>
                      </c:pt>
                      <c:pt idx="296">
                        <c:v>-0.48353960000000001</c:v>
                      </c:pt>
                      <c:pt idx="297">
                        <c:v>-0.48353960000000001</c:v>
                      </c:pt>
                      <c:pt idx="298">
                        <c:v>-0.48353960000000001</c:v>
                      </c:pt>
                      <c:pt idx="299">
                        <c:v>-0.48353960000000001</c:v>
                      </c:pt>
                      <c:pt idx="300">
                        <c:v>-0.48353960000000001</c:v>
                      </c:pt>
                      <c:pt idx="301">
                        <c:v>-0.48353960000000001</c:v>
                      </c:pt>
                      <c:pt idx="302">
                        <c:v>-0.48353960000000001</c:v>
                      </c:pt>
                      <c:pt idx="303">
                        <c:v>-0.48353960000000001</c:v>
                      </c:pt>
                      <c:pt idx="304">
                        <c:v>-0.48353960000000001</c:v>
                      </c:pt>
                      <c:pt idx="305">
                        <c:v>-0.48353960000000001</c:v>
                      </c:pt>
                      <c:pt idx="306">
                        <c:v>-0.48353960000000001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Лист1!$M$1</c15:sqref>
                        </c15:formulaRef>
                      </c:ext>
                    </c:extLst>
                    <c:strCache>
                      <c:ptCount val="1"/>
                      <c:pt idx="0">
                        <c:v>RO by ОРУК_C 300_4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Лист1!$M$32:$M$385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-0.39464840000000001</c:v>
                      </c:pt>
                      <c:pt idx="1">
                        <c:v>-0.40869359999999999</c:v>
                      </c:pt>
                      <c:pt idx="2">
                        <c:v>-0.42164190000000001</c:v>
                      </c:pt>
                      <c:pt idx="3">
                        <c:v>-0.43343159999999997</c:v>
                      </c:pt>
                      <c:pt idx="4">
                        <c:v>-0.44401869999999999</c:v>
                      </c:pt>
                      <c:pt idx="5">
                        <c:v>-0.45337509999999998</c:v>
                      </c:pt>
                      <c:pt idx="6">
                        <c:v>-0.4614877</c:v>
                      </c:pt>
                      <c:pt idx="7">
                        <c:v>-0.46835599999999999</c:v>
                      </c:pt>
                      <c:pt idx="8">
                        <c:v>-0.47398820000000003</c:v>
                      </c:pt>
                      <c:pt idx="9">
                        <c:v>-0.4783984</c:v>
                      </c:pt>
                      <c:pt idx="10">
                        <c:v>-0.48160229999999998</c:v>
                      </c:pt>
                      <c:pt idx="11">
                        <c:v>-0.48361680000000001</c:v>
                      </c:pt>
                      <c:pt idx="12">
                        <c:v>-0.48361739999999998</c:v>
                      </c:pt>
                      <c:pt idx="13">
                        <c:v>-0.48361749999999998</c:v>
                      </c:pt>
                      <c:pt idx="14">
                        <c:v>-0.48361759999999998</c:v>
                      </c:pt>
                      <c:pt idx="15">
                        <c:v>-0.48361769999999998</c:v>
                      </c:pt>
                      <c:pt idx="16">
                        <c:v>-0.48361789999999999</c:v>
                      </c:pt>
                      <c:pt idx="17">
                        <c:v>-0.48361799999999999</c:v>
                      </c:pt>
                      <c:pt idx="18">
                        <c:v>-0.4836181</c:v>
                      </c:pt>
                      <c:pt idx="19">
                        <c:v>-0.4836181</c:v>
                      </c:pt>
                      <c:pt idx="20">
                        <c:v>-0.4836182</c:v>
                      </c:pt>
                      <c:pt idx="21">
                        <c:v>-0.4836183</c:v>
                      </c:pt>
                      <c:pt idx="22">
                        <c:v>-0.4836184</c:v>
                      </c:pt>
                      <c:pt idx="23">
                        <c:v>-0.48361850000000001</c:v>
                      </c:pt>
                      <c:pt idx="24">
                        <c:v>-0.48361860000000001</c:v>
                      </c:pt>
                      <c:pt idx="25">
                        <c:v>-0.48361860000000001</c:v>
                      </c:pt>
                      <c:pt idx="26">
                        <c:v>-0.48361870000000001</c:v>
                      </c:pt>
                      <c:pt idx="27">
                        <c:v>-0.48361880000000002</c:v>
                      </c:pt>
                      <c:pt idx="28">
                        <c:v>-0.48361880000000002</c:v>
                      </c:pt>
                      <c:pt idx="29">
                        <c:v>-0.48361890000000002</c:v>
                      </c:pt>
                      <c:pt idx="30">
                        <c:v>-0.48361900000000002</c:v>
                      </c:pt>
                      <c:pt idx="31">
                        <c:v>-0.48361900000000002</c:v>
                      </c:pt>
                      <c:pt idx="32">
                        <c:v>-0.48361910000000002</c:v>
                      </c:pt>
                      <c:pt idx="33">
                        <c:v>-0.48361910000000002</c:v>
                      </c:pt>
                      <c:pt idx="34">
                        <c:v>-0.48361920000000003</c:v>
                      </c:pt>
                      <c:pt idx="35">
                        <c:v>-0.48361920000000003</c:v>
                      </c:pt>
                      <c:pt idx="36">
                        <c:v>-0.48361929999999997</c:v>
                      </c:pt>
                      <c:pt idx="37">
                        <c:v>-0.48361929999999997</c:v>
                      </c:pt>
                      <c:pt idx="38">
                        <c:v>-0.48361939999999998</c:v>
                      </c:pt>
                      <c:pt idx="39">
                        <c:v>-0.48361939999999998</c:v>
                      </c:pt>
                      <c:pt idx="40">
                        <c:v>-0.48361949999999998</c:v>
                      </c:pt>
                      <c:pt idx="41">
                        <c:v>-0.48361949999999998</c:v>
                      </c:pt>
                      <c:pt idx="42">
                        <c:v>-0.48361959999999998</c:v>
                      </c:pt>
                      <c:pt idx="43">
                        <c:v>-0.48361959999999998</c:v>
                      </c:pt>
                      <c:pt idx="44">
                        <c:v>-0.48361959999999998</c:v>
                      </c:pt>
                      <c:pt idx="45">
                        <c:v>-0.48361969999999999</c:v>
                      </c:pt>
                      <c:pt idx="46">
                        <c:v>-0.48361969999999999</c:v>
                      </c:pt>
                      <c:pt idx="47">
                        <c:v>-0.48361979999999999</c:v>
                      </c:pt>
                      <c:pt idx="48">
                        <c:v>-0.48361979999999999</c:v>
                      </c:pt>
                      <c:pt idx="49">
                        <c:v>-0.48361979999999999</c:v>
                      </c:pt>
                      <c:pt idx="50">
                        <c:v>-0.48361989999999999</c:v>
                      </c:pt>
                      <c:pt idx="51">
                        <c:v>-0.48361989999999999</c:v>
                      </c:pt>
                      <c:pt idx="52">
                        <c:v>-0.48361989999999999</c:v>
                      </c:pt>
                      <c:pt idx="53">
                        <c:v>-0.48361999999999999</c:v>
                      </c:pt>
                      <c:pt idx="54">
                        <c:v>-0.48361999999999999</c:v>
                      </c:pt>
                      <c:pt idx="55">
                        <c:v>-0.48361999999999999</c:v>
                      </c:pt>
                      <c:pt idx="56">
                        <c:v>-0.4836201</c:v>
                      </c:pt>
                      <c:pt idx="57">
                        <c:v>-0.4836201</c:v>
                      </c:pt>
                      <c:pt idx="58">
                        <c:v>-0.4836201</c:v>
                      </c:pt>
                      <c:pt idx="59">
                        <c:v>-0.4836202</c:v>
                      </c:pt>
                      <c:pt idx="60">
                        <c:v>-0.4836202</c:v>
                      </c:pt>
                      <c:pt idx="61">
                        <c:v>-0.4836202</c:v>
                      </c:pt>
                      <c:pt idx="62">
                        <c:v>-0.4836202</c:v>
                      </c:pt>
                      <c:pt idx="63">
                        <c:v>-0.4836203</c:v>
                      </c:pt>
                      <c:pt idx="64">
                        <c:v>-0.4836203</c:v>
                      </c:pt>
                      <c:pt idx="65">
                        <c:v>-0.4836203</c:v>
                      </c:pt>
                      <c:pt idx="66">
                        <c:v>-0.4836203</c:v>
                      </c:pt>
                      <c:pt idx="67">
                        <c:v>-0.48362040000000001</c:v>
                      </c:pt>
                      <c:pt idx="68">
                        <c:v>-0.48362040000000001</c:v>
                      </c:pt>
                      <c:pt idx="69">
                        <c:v>-0.48362040000000001</c:v>
                      </c:pt>
                      <c:pt idx="70">
                        <c:v>-0.48362040000000001</c:v>
                      </c:pt>
                      <c:pt idx="71">
                        <c:v>-0.48362050000000001</c:v>
                      </c:pt>
                      <c:pt idx="72">
                        <c:v>-0.48362050000000001</c:v>
                      </c:pt>
                      <c:pt idx="73">
                        <c:v>-0.48362050000000001</c:v>
                      </c:pt>
                      <c:pt idx="74">
                        <c:v>-0.48362050000000001</c:v>
                      </c:pt>
                      <c:pt idx="75">
                        <c:v>-0.48362050000000001</c:v>
                      </c:pt>
                      <c:pt idx="76">
                        <c:v>-0.48362060000000001</c:v>
                      </c:pt>
                      <c:pt idx="77">
                        <c:v>-0.48362060000000001</c:v>
                      </c:pt>
                      <c:pt idx="78">
                        <c:v>-0.48362060000000001</c:v>
                      </c:pt>
                      <c:pt idx="79">
                        <c:v>-0.48362060000000001</c:v>
                      </c:pt>
                      <c:pt idx="80">
                        <c:v>-0.48362060000000001</c:v>
                      </c:pt>
                      <c:pt idx="81">
                        <c:v>-0.48362070000000001</c:v>
                      </c:pt>
                      <c:pt idx="82">
                        <c:v>-0.48362070000000001</c:v>
                      </c:pt>
                      <c:pt idx="83">
                        <c:v>-0.48362070000000001</c:v>
                      </c:pt>
                      <c:pt idx="84">
                        <c:v>-0.48362070000000001</c:v>
                      </c:pt>
                      <c:pt idx="85">
                        <c:v>-0.48362070000000001</c:v>
                      </c:pt>
                      <c:pt idx="86">
                        <c:v>-0.48362070000000001</c:v>
                      </c:pt>
                      <c:pt idx="87">
                        <c:v>-0.48362080000000002</c:v>
                      </c:pt>
                      <c:pt idx="88">
                        <c:v>-0.48362080000000002</c:v>
                      </c:pt>
                      <c:pt idx="89">
                        <c:v>-0.48362080000000002</c:v>
                      </c:pt>
                      <c:pt idx="90">
                        <c:v>-0.48362080000000002</c:v>
                      </c:pt>
                      <c:pt idx="91">
                        <c:v>-0.48362080000000002</c:v>
                      </c:pt>
                      <c:pt idx="92">
                        <c:v>-0.48362090000000002</c:v>
                      </c:pt>
                      <c:pt idx="93">
                        <c:v>-0.48362090000000002</c:v>
                      </c:pt>
                      <c:pt idx="94">
                        <c:v>-0.48362090000000002</c:v>
                      </c:pt>
                      <c:pt idx="95">
                        <c:v>-0.48362090000000002</c:v>
                      </c:pt>
                      <c:pt idx="96">
                        <c:v>-0.48362090000000002</c:v>
                      </c:pt>
                      <c:pt idx="97">
                        <c:v>-0.48362090000000002</c:v>
                      </c:pt>
                      <c:pt idx="98">
                        <c:v>-0.48362090000000002</c:v>
                      </c:pt>
                      <c:pt idx="99">
                        <c:v>-0.48362100000000002</c:v>
                      </c:pt>
                      <c:pt idx="100">
                        <c:v>-0.48362100000000002</c:v>
                      </c:pt>
                      <c:pt idx="101">
                        <c:v>-0.48362100000000002</c:v>
                      </c:pt>
                      <c:pt idx="102">
                        <c:v>-0.48362100000000002</c:v>
                      </c:pt>
                      <c:pt idx="103">
                        <c:v>-0.48362100000000002</c:v>
                      </c:pt>
                      <c:pt idx="104">
                        <c:v>-0.48362100000000002</c:v>
                      </c:pt>
                      <c:pt idx="105">
                        <c:v>-0.48362100000000002</c:v>
                      </c:pt>
                      <c:pt idx="106">
                        <c:v>-0.48362110000000003</c:v>
                      </c:pt>
                      <c:pt idx="107">
                        <c:v>-0.48362110000000003</c:v>
                      </c:pt>
                      <c:pt idx="108">
                        <c:v>-0.48362110000000003</c:v>
                      </c:pt>
                      <c:pt idx="109">
                        <c:v>-0.48362110000000003</c:v>
                      </c:pt>
                      <c:pt idx="110">
                        <c:v>-0.48362110000000003</c:v>
                      </c:pt>
                      <c:pt idx="111">
                        <c:v>-0.48362110000000003</c:v>
                      </c:pt>
                      <c:pt idx="112">
                        <c:v>-0.48362110000000003</c:v>
                      </c:pt>
                      <c:pt idx="113">
                        <c:v>-0.48362110000000003</c:v>
                      </c:pt>
                      <c:pt idx="114">
                        <c:v>-0.48362119999999997</c:v>
                      </c:pt>
                      <c:pt idx="115">
                        <c:v>-0.48362119999999997</c:v>
                      </c:pt>
                      <c:pt idx="116">
                        <c:v>-0.48362119999999997</c:v>
                      </c:pt>
                      <c:pt idx="117">
                        <c:v>-0.48362119999999997</c:v>
                      </c:pt>
                      <c:pt idx="118">
                        <c:v>-0.48362119999999997</c:v>
                      </c:pt>
                      <c:pt idx="119">
                        <c:v>-0.48362119999999997</c:v>
                      </c:pt>
                      <c:pt idx="120">
                        <c:v>-0.48362119999999997</c:v>
                      </c:pt>
                      <c:pt idx="121">
                        <c:v>-0.48362119999999997</c:v>
                      </c:pt>
                      <c:pt idx="122">
                        <c:v>-0.48362129999999998</c:v>
                      </c:pt>
                      <c:pt idx="123">
                        <c:v>-0.48362129999999998</c:v>
                      </c:pt>
                      <c:pt idx="124">
                        <c:v>-0.48362129999999998</c:v>
                      </c:pt>
                      <c:pt idx="125">
                        <c:v>-0.48362129999999998</c:v>
                      </c:pt>
                      <c:pt idx="126">
                        <c:v>-0.48362129999999998</c:v>
                      </c:pt>
                      <c:pt idx="127">
                        <c:v>-0.48362129999999998</c:v>
                      </c:pt>
                      <c:pt idx="128">
                        <c:v>-0.48362129999999998</c:v>
                      </c:pt>
                      <c:pt idx="129">
                        <c:v>-0.48362129999999998</c:v>
                      </c:pt>
                      <c:pt idx="130">
                        <c:v>-0.48362129999999998</c:v>
                      </c:pt>
                      <c:pt idx="131">
                        <c:v>-0.48362139999999998</c:v>
                      </c:pt>
                      <c:pt idx="132">
                        <c:v>-0.48362139999999998</c:v>
                      </c:pt>
                      <c:pt idx="133">
                        <c:v>-0.48362139999999998</c:v>
                      </c:pt>
                      <c:pt idx="134">
                        <c:v>-0.48362139999999998</c:v>
                      </c:pt>
                      <c:pt idx="135">
                        <c:v>-0.48362139999999998</c:v>
                      </c:pt>
                      <c:pt idx="136">
                        <c:v>-0.48362139999999998</c:v>
                      </c:pt>
                      <c:pt idx="137">
                        <c:v>-0.48362139999999998</c:v>
                      </c:pt>
                      <c:pt idx="138">
                        <c:v>-0.48362139999999998</c:v>
                      </c:pt>
                      <c:pt idx="139">
                        <c:v>-0.48362139999999998</c:v>
                      </c:pt>
                      <c:pt idx="140">
                        <c:v>-0.48362139999999998</c:v>
                      </c:pt>
                      <c:pt idx="141">
                        <c:v>-0.48362149999999998</c:v>
                      </c:pt>
                      <c:pt idx="142">
                        <c:v>-0.48362149999999998</c:v>
                      </c:pt>
                      <c:pt idx="143">
                        <c:v>-0.48362149999999998</c:v>
                      </c:pt>
                      <c:pt idx="144">
                        <c:v>-0.48362149999999998</c:v>
                      </c:pt>
                      <c:pt idx="145">
                        <c:v>-0.48362149999999998</c:v>
                      </c:pt>
                      <c:pt idx="146">
                        <c:v>-0.48362149999999998</c:v>
                      </c:pt>
                      <c:pt idx="147">
                        <c:v>-0.48362149999999998</c:v>
                      </c:pt>
                      <c:pt idx="148">
                        <c:v>-0.48362149999999998</c:v>
                      </c:pt>
                      <c:pt idx="149">
                        <c:v>-0.48362149999999998</c:v>
                      </c:pt>
                      <c:pt idx="150">
                        <c:v>-0.48362149999999998</c:v>
                      </c:pt>
                      <c:pt idx="151">
                        <c:v>-0.48362149999999998</c:v>
                      </c:pt>
                      <c:pt idx="152">
                        <c:v>-0.48362159999999998</c:v>
                      </c:pt>
                      <c:pt idx="153">
                        <c:v>-0.48362159999999998</c:v>
                      </c:pt>
                      <c:pt idx="154">
                        <c:v>-0.48362159999999998</c:v>
                      </c:pt>
                      <c:pt idx="155">
                        <c:v>-0.48362159999999998</c:v>
                      </c:pt>
                      <c:pt idx="156">
                        <c:v>-0.48362159999999998</c:v>
                      </c:pt>
                      <c:pt idx="157">
                        <c:v>-0.48362159999999998</c:v>
                      </c:pt>
                      <c:pt idx="158">
                        <c:v>-0.48362159999999998</c:v>
                      </c:pt>
                      <c:pt idx="159">
                        <c:v>-0.48362159999999998</c:v>
                      </c:pt>
                      <c:pt idx="160">
                        <c:v>-0.48362159999999998</c:v>
                      </c:pt>
                      <c:pt idx="161">
                        <c:v>-0.48362159999999998</c:v>
                      </c:pt>
                      <c:pt idx="162">
                        <c:v>-0.48362159999999998</c:v>
                      </c:pt>
                      <c:pt idx="163">
                        <c:v>-0.48362169999999999</c:v>
                      </c:pt>
                      <c:pt idx="164">
                        <c:v>-0.48362169999999999</c:v>
                      </c:pt>
                      <c:pt idx="165">
                        <c:v>-0.48362169999999999</c:v>
                      </c:pt>
                      <c:pt idx="166">
                        <c:v>-0.48362169999999999</c:v>
                      </c:pt>
                      <c:pt idx="167">
                        <c:v>-0.48362169999999999</c:v>
                      </c:pt>
                      <c:pt idx="168">
                        <c:v>-0.48362169999999999</c:v>
                      </c:pt>
                      <c:pt idx="169">
                        <c:v>-0.48362169999999999</c:v>
                      </c:pt>
                      <c:pt idx="170">
                        <c:v>-0.48362169999999999</c:v>
                      </c:pt>
                      <c:pt idx="171">
                        <c:v>-0.48362169999999999</c:v>
                      </c:pt>
                      <c:pt idx="172">
                        <c:v>-0.48362169999999999</c:v>
                      </c:pt>
                      <c:pt idx="173">
                        <c:v>-0.48362169999999999</c:v>
                      </c:pt>
                      <c:pt idx="174">
                        <c:v>-0.48362169999999999</c:v>
                      </c:pt>
                      <c:pt idx="175">
                        <c:v>-0.48362179999999999</c:v>
                      </c:pt>
                      <c:pt idx="176">
                        <c:v>-0.48362179999999999</c:v>
                      </c:pt>
                      <c:pt idx="177">
                        <c:v>-0.48362179999999999</c:v>
                      </c:pt>
                      <c:pt idx="178">
                        <c:v>-0.48362179999999999</c:v>
                      </c:pt>
                      <c:pt idx="179">
                        <c:v>-0.48362179999999999</c:v>
                      </c:pt>
                      <c:pt idx="180">
                        <c:v>-0.48362179999999999</c:v>
                      </c:pt>
                      <c:pt idx="181">
                        <c:v>-0.48362179999999999</c:v>
                      </c:pt>
                      <c:pt idx="182">
                        <c:v>-0.48362179999999999</c:v>
                      </c:pt>
                      <c:pt idx="183">
                        <c:v>-0.48362179999999999</c:v>
                      </c:pt>
                      <c:pt idx="184">
                        <c:v>-0.48362179999999999</c:v>
                      </c:pt>
                      <c:pt idx="185">
                        <c:v>-0.48362179999999999</c:v>
                      </c:pt>
                      <c:pt idx="186">
                        <c:v>-0.48362179999999999</c:v>
                      </c:pt>
                      <c:pt idx="187">
                        <c:v>-0.48362179999999999</c:v>
                      </c:pt>
                      <c:pt idx="188">
                        <c:v>-0.48362189999999999</c:v>
                      </c:pt>
                      <c:pt idx="189">
                        <c:v>-0.48362189999999999</c:v>
                      </c:pt>
                      <c:pt idx="190">
                        <c:v>-0.48362189999999999</c:v>
                      </c:pt>
                      <c:pt idx="191">
                        <c:v>-0.48362189999999999</c:v>
                      </c:pt>
                      <c:pt idx="192">
                        <c:v>-0.48362189999999999</c:v>
                      </c:pt>
                      <c:pt idx="193">
                        <c:v>-0.48362189999999999</c:v>
                      </c:pt>
                      <c:pt idx="194">
                        <c:v>-0.48362189999999999</c:v>
                      </c:pt>
                      <c:pt idx="195">
                        <c:v>-0.48362189999999999</c:v>
                      </c:pt>
                      <c:pt idx="196">
                        <c:v>-0.48362189999999999</c:v>
                      </c:pt>
                      <c:pt idx="197">
                        <c:v>-0.48362189999999999</c:v>
                      </c:pt>
                      <c:pt idx="198">
                        <c:v>-0.48362189999999999</c:v>
                      </c:pt>
                      <c:pt idx="199">
                        <c:v>-0.48362189999999999</c:v>
                      </c:pt>
                      <c:pt idx="200">
                        <c:v>-0.48362189999999999</c:v>
                      </c:pt>
                      <c:pt idx="201">
                        <c:v>-0.48362189999999999</c:v>
                      </c:pt>
                      <c:pt idx="202">
                        <c:v>-0.483622</c:v>
                      </c:pt>
                      <c:pt idx="203">
                        <c:v>-0.483622</c:v>
                      </c:pt>
                      <c:pt idx="204">
                        <c:v>-0.483622</c:v>
                      </c:pt>
                      <c:pt idx="205">
                        <c:v>-0.483622</c:v>
                      </c:pt>
                      <c:pt idx="206">
                        <c:v>-0.483622</c:v>
                      </c:pt>
                      <c:pt idx="207">
                        <c:v>-0.483622</c:v>
                      </c:pt>
                      <c:pt idx="208">
                        <c:v>-0.483622</c:v>
                      </c:pt>
                      <c:pt idx="209">
                        <c:v>-0.483622</c:v>
                      </c:pt>
                      <c:pt idx="210">
                        <c:v>-0.483622</c:v>
                      </c:pt>
                      <c:pt idx="211">
                        <c:v>-0.483622</c:v>
                      </c:pt>
                      <c:pt idx="212">
                        <c:v>-0.483622</c:v>
                      </c:pt>
                      <c:pt idx="213">
                        <c:v>-0.483622</c:v>
                      </c:pt>
                      <c:pt idx="214">
                        <c:v>-0.483622</c:v>
                      </c:pt>
                      <c:pt idx="215">
                        <c:v>-0.483622</c:v>
                      </c:pt>
                      <c:pt idx="216">
                        <c:v>-0.4836221</c:v>
                      </c:pt>
                      <c:pt idx="217">
                        <c:v>-0.4836221</c:v>
                      </c:pt>
                      <c:pt idx="218">
                        <c:v>-0.4836221</c:v>
                      </c:pt>
                      <c:pt idx="219">
                        <c:v>-0.4836221</c:v>
                      </c:pt>
                      <c:pt idx="220">
                        <c:v>-0.4836221</c:v>
                      </c:pt>
                      <c:pt idx="221">
                        <c:v>-0.4836221</c:v>
                      </c:pt>
                      <c:pt idx="222">
                        <c:v>-0.4836221</c:v>
                      </c:pt>
                      <c:pt idx="223">
                        <c:v>-0.4836221</c:v>
                      </c:pt>
                      <c:pt idx="224">
                        <c:v>-0.4836221</c:v>
                      </c:pt>
                      <c:pt idx="225">
                        <c:v>-0.4836221</c:v>
                      </c:pt>
                      <c:pt idx="226">
                        <c:v>-0.4836221</c:v>
                      </c:pt>
                      <c:pt idx="227">
                        <c:v>-0.4836221</c:v>
                      </c:pt>
                      <c:pt idx="228">
                        <c:v>-0.4836221</c:v>
                      </c:pt>
                      <c:pt idx="229">
                        <c:v>-0.4836221</c:v>
                      </c:pt>
                      <c:pt idx="230">
                        <c:v>-0.4836221</c:v>
                      </c:pt>
                      <c:pt idx="231">
                        <c:v>-0.4836222</c:v>
                      </c:pt>
                      <c:pt idx="232">
                        <c:v>-0.4836222</c:v>
                      </c:pt>
                      <c:pt idx="233">
                        <c:v>-0.4836222</c:v>
                      </c:pt>
                      <c:pt idx="234">
                        <c:v>-0.4836222</c:v>
                      </c:pt>
                      <c:pt idx="235">
                        <c:v>-0.4836222</c:v>
                      </c:pt>
                      <c:pt idx="236">
                        <c:v>-0.4836222</c:v>
                      </c:pt>
                      <c:pt idx="237">
                        <c:v>-0.4836222</c:v>
                      </c:pt>
                      <c:pt idx="238">
                        <c:v>-0.4836222</c:v>
                      </c:pt>
                      <c:pt idx="239">
                        <c:v>-0.4836222</c:v>
                      </c:pt>
                      <c:pt idx="240">
                        <c:v>-0.4836222</c:v>
                      </c:pt>
                      <c:pt idx="241">
                        <c:v>-0.4836222</c:v>
                      </c:pt>
                      <c:pt idx="242">
                        <c:v>-0.4836222</c:v>
                      </c:pt>
                      <c:pt idx="243">
                        <c:v>-0.4836222</c:v>
                      </c:pt>
                      <c:pt idx="244">
                        <c:v>-0.4836222</c:v>
                      </c:pt>
                      <c:pt idx="245">
                        <c:v>-0.4836222</c:v>
                      </c:pt>
                      <c:pt idx="246">
                        <c:v>-0.4836222</c:v>
                      </c:pt>
                      <c:pt idx="247">
                        <c:v>-0.4836223</c:v>
                      </c:pt>
                      <c:pt idx="248">
                        <c:v>-0.4836223</c:v>
                      </c:pt>
                      <c:pt idx="249">
                        <c:v>-0.4836223</c:v>
                      </c:pt>
                      <c:pt idx="250">
                        <c:v>-0.4836223</c:v>
                      </c:pt>
                      <c:pt idx="251">
                        <c:v>-0.4836223</c:v>
                      </c:pt>
                      <c:pt idx="252">
                        <c:v>-0.4836223</c:v>
                      </c:pt>
                      <c:pt idx="253">
                        <c:v>-0.4836223</c:v>
                      </c:pt>
                      <c:pt idx="254">
                        <c:v>-0.4836223</c:v>
                      </c:pt>
                      <c:pt idx="255">
                        <c:v>-0.4836223</c:v>
                      </c:pt>
                      <c:pt idx="256">
                        <c:v>-0.4836223</c:v>
                      </c:pt>
                      <c:pt idx="257">
                        <c:v>-0.4836223</c:v>
                      </c:pt>
                      <c:pt idx="258">
                        <c:v>-0.4836223</c:v>
                      </c:pt>
                      <c:pt idx="259">
                        <c:v>-0.4836223</c:v>
                      </c:pt>
                      <c:pt idx="260">
                        <c:v>-0.4836223</c:v>
                      </c:pt>
                      <c:pt idx="261">
                        <c:v>-0.4836223</c:v>
                      </c:pt>
                      <c:pt idx="262">
                        <c:v>-0.4836223</c:v>
                      </c:pt>
                      <c:pt idx="263">
                        <c:v>-0.4836223</c:v>
                      </c:pt>
                      <c:pt idx="264">
                        <c:v>-0.4836223</c:v>
                      </c:pt>
                      <c:pt idx="265">
                        <c:v>-0.48362240000000001</c:v>
                      </c:pt>
                      <c:pt idx="266">
                        <c:v>-0.48362240000000001</c:v>
                      </c:pt>
                      <c:pt idx="267">
                        <c:v>-0.48362240000000001</c:v>
                      </c:pt>
                      <c:pt idx="268">
                        <c:v>-0.48362240000000001</c:v>
                      </c:pt>
                      <c:pt idx="269">
                        <c:v>-0.48362240000000001</c:v>
                      </c:pt>
                      <c:pt idx="270">
                        <c:v>-0.48362240000000001</c:v>
                      </c:pt>
                      <c:pt idx="271">
                        <c:v>-0.48362240000000001</c:v>
                      </c:pt>
                      <c:pt idx="272">
                        <c:v>-0.48362240000000001</c:v>
                      </c:pt>
                      <c:pt idx="273">
                        <c:v>-0.48362240000000001</c:v>
                      </c:pt>
                      <c:pt idx="274">
                        <c:v>-0.48362240000000001</c:v>
                      </c:pt>
                      <c:pt idx="275">
                        <c:v>-0.48362240000000001</c:v>
                      </c:pt>
                      <c:pt idx="276">
                        <c:v>-0.48362240000000001</c:v>
                      </c:pt>
                      <c:pt idx="277">
                        <c:v>-0.48362240000000001</c:v>
                      </c:pt>
                      <c:pt idx="278">
                        <c:v>-0.48362240000000001</c:v>
                      </c:pt>
                      <c:pt idx="279">
                        <c:v>-0.48362240000000001</c:v>
                      </c:pt>
                      <c:pt idx="280">
                        <c:v>-0.48362240000000001</c:v>
                      </c:pt>
                      <c:pt idx="281">
                        <c:v>-0.48362240000000001</c:v>
                      </c:pt>
                      <c:pt idx="282">
                        <c:v>-0.48362240000000001</c:v>
                      </c:pt>
                      <c:pt idx="283">
                        <c:v>-0.48362250000000001</c:v>
                      </c:pt>
                      <c:pt idx="284">
                        <c:v>-0.48362250000000001</c:v>
                      </c:pt>
                      <c:pt idx="285">
                        <c:v>-0.48362250000000001</c:v>
                      </c:pt>
                      <c:pt idx="286">
                        <c:v>-0.48362250000000001</c:v>
                      </c:pt>
                      <c:pt idx="287">
                        <c:v>-0.48362250000000001</c:v>
                      </c:pt>
                      <c:pt idx="288">
                        <c:v>-0.48362250000000001</c:v>
                      </c:pt>
                      <c:pt idx="289">
                        <c:v>-0.48362250000000001</c:v>
                      </c:pt>
                      <c:pt idx="290">
                        <c:v>-0.48362250000000001</c:v>
                      </c:pt>
                      <c:pt idx="291">
                        <c:v>-0.48362250000000001</c:v>
                      </c:pt>
                      <c:pt idx="292">
                        <c:v>-0.48362250000000001</c:v>
                      </c:pt>
                      <c:pt idx="293">
                        <c:v>-0.48362250000000001</c:v>
                      </c:pt>
                      <c:pt idx="294">
                        <c:v>-0.48362250000000001</c:v>
                      </c:pt>
                      <c:pt idx="295">
                        <c:v>-0.48362250000000001</c:v>
                      </c:pt>
                      <c:pt idx="296">
                        <c:v>-0.48362250000000001</c:v>
                      </c:pt>
                      <c:pt idx="297">
                        <c:v>-0.48362250000000001</c:v>
                      </c:pt>
                      <c:pt idx="298">
                        <c:v>-0.48362250000000001</c:v>
                      </c:pt>
                      <c:pt idx="299">
                        <c:v>-0.48362250000000001</c:v>
                      </c:pt>
                      <c:pt idx="300">
                        <c:v>-0.48362250000000001</c:v>
                      </c:pt>
                      <c:pt idx="301">
                        <c:v>-0.48362250000000001</c:v>
                      </c:pt>
                      <c:pt idx="302">
                        <c:v>-0.48362260000000001</c:v>
                      </c:pt>
                      <c:pt idx="303">
                        <c:v>-0.48362260000000001</c:v>
                      </c:pt>
                      <c:pt idx="304">
                        <c:v>-0.48362260000000001</c:v>
                      </c:pt>
                      <c:pt idx="305">
                        <c:v>-0.48362260000000001</c:v>
                      </c:pt>
                      <c:pt idx="306">
                        <c:v>-0.48362260000000001</c:v>
                      </c:pt>
                      <c:pt idx="307">
                        <c:v>-0.48362260000000001</c:v>
                      </c:pt>
                      <c:pt idx="308">
                        <c:v>-0.48362260000000001</c:v>
                      </c:pt>
                      <c:pt idx="309">
                        <c:v>-0.48362260000000001</c:v>
                      </c:pt>
                      <c:pt idx="310">
                        <c:v>-0.48362260000000001</c:v>
                      </c:pt>
                      <c:pt idx="311">
                        <c:v>-0.48362260000000001</c:v>
                      </c:pt>
                      <c:pt idx="312">
                        <c:v>-0.48362260000000001</c:v>
                      </c:pt>
                      <c:pt idx="313">
                        <c:v>-0.48362260000000001</c:v>
                      </c:pt>
                      <c:pt idx="314">
                        <c:v>-0.48362260000000001</c:v>
                      </c:pt>
                      <c:pt idx="315">
                        <c:v>-0.48362260000000001</c:v>
                      </c:pt>
                      <c:pt idx="316">
                        <c:v>-0.48362260000000001</c:v>
                      </c:pt>
                      <c:pt idx="317">
                        <c:v>-0.48362260000000001</c:v>
                      </c:pt>
                      <c:pt idx="318">
                        <c:v>-0.48362260000000001</c:v>
                      </c:pt>
                      <c:pt idx="319">
                        <c:v>-0.48362260000000001</c:v>
                      </c:pt>
                      <c:pt idx="320">
                        <c:v>-0.48362260000000001</c:v>
                      </c:pt>
                      <c:pt idx="321">
                        <c:v>-0.48362260000000001</c:v>
                      </c:pt>
                      <c:pt idx="322">
                        <c:v>-0.48362260000000001</c:v>
                      </c:pt>
                      <c:pt idx="323">
                        <c:v>-0.48362270000000002</c:v>
                      </c:pt>
                      <c:pt idx="324">
                        <c:v>-0.48362270000000002</c:v>
                      </c:pt>
                      <c:pt idx="325">
                        <c:v>-0.48362270000000002</c:v>
                      </c:pt>
                      <c:pt idx="326">
                        <c:v>-0.48362270000000002</c:v>
                      </c:pt>
                      <c:pt idx="327">
                        <c:v>-0.48362270000000002</c:v>
                      </c:pt>
                      <c:pt idx="328">
                        <c:v>-0.48362270000000002</c:v>
                      </c:pt>
                      <c:pt idx="329">
                        <c:v>-0.48362270000000002</c:v>
                      </c:pt>
                      <c:pt idx="330">
                        <c:v>-0.48362270000000002</c:v>
                      </c:pt>
                      <c:pt idx="331">
                        <c:v>-0.48362270000000002</c:v>
                      </c:pt>
                      <c:pt idx="332">
                        <c:v>-0.48362270000000002</c:v>
                      </c:pt>
                      <c:pt idx="333">
                        <c:v>-0.48362270000000002</c:v>
                      </c:pt>
                      <c:pt idx="334">
                        <c:v>-0.48362270000000002</c:v>
                      </c:pt>
                      <c:pt idx="335">
                        <c:v>-0.48362270000000002</c:v>
                      </c:pt>
                      <c:pt idx="336">
                        <c:v>-0.48362270000000002</c:v>
                      </c:pt>
                      <c:pt idx="337">
                        <c:v>-0.48362270000000002</c:v>
                      </c:pt>
                      <c:pt idx="338">
                        <c:v>-0.48362270000000002</c:v>
                      </c:pt>
                      <c:pt idx="339">
                        <c:v>-0.48362270000000002</c:v>
                      </c:pt>
                      <c:pt idx="340">
                        <c:v>-0.48362270000000002</c:v>
                      </c:pt>
                      <c:pt idx="341">
                        <c:v>-0.48362270000000002</c:v>
                      </c:pt>
                      <c:pt idx="342">
                        <c:v>-0.48362270000000002</c:v>
                      </c:pt>
                      <c:pt idx="343">
                        <c:v>-0.48362270000000002</c:v>
                      </c:pt>
                      <c:pt idx="344">
                        <c:v>-0.48362270000000002</c:v>
                      </c:pt>
                      <c:pt idx="345">
                        <c:v>-0.48362270000000002</c:v>
                      </c:pt>
                      <c:pt idx="346">
                        <c:v>-0.48362280000000002</c:v>
                      </c:pt>
                      <c:pt idx="347">
                        <c:v>-0.48362280000000002</c:v>
                      </c:pt>
                      <c:pt idx="348">
                        <c:v>-0.48362280000000002</c:v>
                      </c:pt>
                      <c:pt idx="349">
                        <c:v>-0.48362280000000002</c:v>
                      </c:pt>
                      <c:pt idx="350">
                        <c:v>-0.48362280000000002</c:v>
                      </c:pt>
                      <c:pt idx="351">
                        <c:v>-0.48362280000000002</c:v>
                      </c:pt>
                      <c:pt idx="352">
                        <c:v>-0.48362280000000002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Лист1!$N$1</c15:sqref>
                        </c15:formulaRef>
                      </c:ext>
                    </c:extLst>
                    <c:strCache>
                      <c:ptCount val="1"/>
                      <c:pt idx="0">
                        <c:v>RO by ОРУК 300_4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Лист1!$N$32:$N$385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-0.39469759999999998</c:v>
                      </c:pt>
                      <c:pt idx="1">
                        <c:v>-0.40874450000000001</c:v>
                      </c:pt>
                      <c:pt idx="2">
                        <c:v>-0.42169410000000002</c:v>
                      </c:pt>
                      <c:pt idx="3">
                        <c:v>-0.4334848</c:v>
                      </c:pt>
                      <c:pt idx="4">
                        <c:v>-0.44407229999999998</c:v>
                      </c:pt>
                      <c:pt idx="5">
                        <c:v>-0.45342880000000002</c:v>
                      </c:pt>
                      <c:pt idx="6">
                        <c:v>-0.46154109999999998</c:v>
                      </c:pt>
                      <c:pt idx="7">
                        <c:v>-0.46840860000000001</c:v>
                      </c:pt>
                      <c:pt idx="8">
                        <c:v>-0.47403970000000001</c:v>
                      </c:pt>
                      <c:pt idx="9">
                        <c:v>-0.47844829999999999</c:v>
                      </c:pt>
                      <c:pt idx="10">
                        <c:v>-0.48165029999999998</c:v>
                      </c:pt>
                      <c:pt idx="11">
                        <c:v>-0.4836626</c:v>
                      </c:pt>
                      <c:pt idx="12">
                        <c:v>-0.48366039999999999</c:v>
                      </c:pt>
                      <c:pt idx="13">
                        <c:v>-0.48365780000000003</c:v>
                      </c:pt>
                      <c:pt idx="14">
                        <c:v>-0.48365540000000001</c:v>
                      </c:pt>
                      <c:pt idx="15">
                        <c:v>-0.4836531</c:v>
                      </c:pt>
                      <c:pt idx="16">
                        <c:v>-0.483651</c:v>
                      </c:pt>
                      <c:pt idx="17">
                        <c:v>-0.48364889999999999</c:v>
                      </c:pt>
                      <c:pt idx="18">
                        <c:v>-0.48364699999999999</c:v>
                      </c:pt>
                      <c:pt idx="19">
                        <c:v>-0.48364509999999999</c:v>
                      </c:pt>
                      <c:pt idx="20">
                        <c:v>-0.4836433</c:v>
                      </c:pt>
                      <c:pt idx="21">
                        <c:v>-0.48364170000000001</c:v>
                      </c:pt>
                      <c:pt idx="22">
                        <c:v>-0.48364000000000001</c:v>
                      </c:pt>
                      <c:pt idx="23">
                        <c:v>-0.48363850000000003</c:v>
                      </c:pt>
                      <c:pt idx="24">
                        <c:v>-0.48363699999999998</c:v>
                      </c:pt>
                      <c:pt idx="25">
                        <c:v>-0.4836356</c:v>
                      </c:pt>
                      <c:pt idx="26">
                        <c:v>-0.48363430000000002</c:v>
                      </c:pt>
                      <c:pt idx="27">
                        <c:v>-0.48363299999999998</c:v>
                      </c:pt>
                      <c:pt idx="28">
                        <c:v>-0.4836317</c:v>
                      </c:pt>
                      <c:pt idx="29">
                        <c:v>-0.48363050000000002</c:v>
                      </c:pt>
                      <c:pt idx="30">
                        <c:v>-0.48362939999999999</c:v>
                      </c:pt>
                      <c:pt idx="31">
                        <c:v>-0.48362830000000001</c:v>
                      </c:pt>
                      <c:pt idx="32">
                        <c:v>-0.48362719999999998</c:v>
                      </c:pt>
                      <c:pt idx="33">
                        <c:v>-0.48362620000000001</c:v>
                      </c:pt>
                      <c:pt idx="34">
                        <c:v>-0.48362519999999998</c:v>
                      </c:pt>
                      <c:pt idx="35">
                        <c:v>-0.48362430000000001</c:v>
                      </c:pt>
                      <c:pt idx="36">
                        <c:v>-0.48362339999999998</c:v>
                      </c:pt>
                      <c:pt idx="37">
                        <c:v>-0.48362250000000001</c:v>
                      </c:pt>
                      <c:pt idx="38">
                        <c:v>-0.48362159999999998</c:v>
                      </c:pt>
                      <c:pt idx="39">
                        <c:v>-0.48362080000000002</c:v>
                      </c:pt>
                      <c:pt idx="40">
                        <c:v>-0.48361999999999999</c:v>
                      </c:pt>
                      <c:pt idx="41">
                        <c:v>-0.48361920000000003</c:v>
                      </c:pt>
                      <c:pt idx="42">
                        <c:v>-0.48361850000000001</c:v>
                      </c:pt>
                      <c:pt idx="43">
                        <c:v>-0.48361769999999998</c:v>
                      </c:pt>
                      <c:pt idx="44">
                        <c:v>-0.48361700000000002</c:v>
                      </c:pt>
                      <c:pt idx="45">
                        <c:v>-0.4836163</c:v>
                      </c:pt>
                      <c:pt idx="46">
                        <c:v>-0.48361569999999998</c:v>
                      </c:pt>
                      <c:pt idx="47">
                        <c:v>-0.48361500000000002</c:v>
                      </c:pt>
                      <c:pt idx="48">
                        <c:v>-0.4836144</c:v>
                      </c:pt>
                      <c:pt idx="49">
                        <c:v>-0.48361379999999998</c:v>
                      </c:pt>
                      <c:pt idx="50">
                        <c:v>-0.48361320000000002</c:v>
                      </c:pt>
                      <c:pt idx="51">
                        <c:v>-0.4836126</c:v>
                      </c:pt>
                      <c:pt idx="52">
                        <c:v>-0.48361209999999999</c:v>
                      </c:pt>
                      <c:pt idx="53">
                        <c:v>-0.48361150000000003</c:v>
                      </c:pt>
                      <c:pt idx="54">
                        <c:v>-0.48361100000000001</c:v>
                      </c:pt>
                      <c:pt idx="55">
                        <c:v>-0.4836105</c:v>
                      </c:pt>
                      <c:pt idx="56">
                        <c:v>-0.48360999999999998</c:v>
                      </c:pt>
                      <c:pt idx="57">
                        <c:v>-0.48360950000000003</c:v>
                      </c:pt>
                      <c:pt idx="58">
                        <c:v>-0.48360900000000001</c:v>
                      </c:pt>
                      <c:pt idx="59">
                        <c:v>-0.4836085</c:v>
                      </c:pt>
                      <c:pt idx="60">
                        <c:v>-0.48360809999999999</c:v>
                      </c:pt>
                      <c:pt idx="61">
                        <c:v>-0.48360760000000003</c:v>
                      </c:pt>
                      <c:pt idx="62">
                        <c:v>-0.48360720000000001</c:v>
                      </c:pt>
                      <c:pt idx="63">
                        <c:v>-0.4836068</c:v>
                      </c:pt>
                      <c:pt idx="64">
                        <c:v>-0.48360629999999999</c:v>
                      </c:pt>
                      <c:pt idx="65">
                        <c:v>-0.48360589999999998</c:v>
                      </c:pt>
                      <c:pt idx="66">
                        <c:v>-0.48360550000000002</c:v>
                      </c:pt>
                      <c:pt idx="67">
                        <c:v>-0.48360520000000001</c:v>
                      </c:pt>
                      <c:pt idx="68">
                        <c:v>-0.4836048</c:v>
                      </c:pt>
                      <c:pt idx="69">
                        <c:v>-0.48360439999999999</c:v>
                      </c:pt>
                      <c:pt idx="70">
                        <c:v>-0.48360399999999998</c:v>
                      </c:pt>
                      <c:pt idx="71">
                        <c:v>-0.48360370000000003</c:v>
                      </c:pt>
                      <c:pt idx="72">
                        <c:v>-0.48360330000000001</c:v>
                      </c:pt>
                      <c:pt idx="73">
                        <c:v>-0.48360300000000001</c:v>
                      </c:pt>
                      <c:pt idx="74">
                        <c:v>-0.4836027</c:v>
                      </c:pt>
                      <c:pt idx="75">
                        <c:v>-0.48360229999999998</c:v>
                      </c:pt>
                      <c:pt idx="76">
                        <c:v>-0.48360199999999998</c:v>
                      </c:pt>
                      <c:pt idx="77">
                        <c:v>-0.48360170000000002</c:v>
                      </c:pt>
                      <c:pt idx="78">
                        <c:v>-0.48360140000000001</c:v>
                      </c:pt>
                      <c:pt idx="79">
                        <c:v>-0.48360110000000001</c:v>
                      </c:pt>
                      <c:pt idx="80">
                        <c:v>-0.4836008</c:v>
                      </c:pt>
                      <c:pt idx="81">
                        <c:v>-0.48360049999999999</c:v>
                      </c:pt>
                      <c:pt idx="82">
                        <c:v>-0.48360019999999998</c:v>
                      </c:pt>
                      <c:pt idx="83">
                        <c:v>-0.48359990000000003</c:v>
                      </c:pt>
                      <c:pt idx="84">
                        <c:v>-0.48359970000000002</c:v>
                      </c:pt>
                      <c:pt idx="85">
                        <c:v>-0.48359940000000001</c:v>
                      </c:pt>
                      <c:pt idx="86">
                        <c:v>-0.4835991</c:v>
                      </c:pt>
                      <c:pt idx="87">
                        <c:v>-0.4835989</c:v>
                      </c:pt>
                      <c:pt idx="88">
                        <c:v>-0.48359859999999999</c:v>
                      </c:pt>
                      <c:pt idx="89">
                        <c:v>-0.48359839999999998</c:v>
                      </c:pt>
                      <c:pt idx="90">
                        <c:v>-0.48359809999999998</c:v>
                      </c:pt>
                      <c:pt idx="91">
                        <c:v>-0.48359790000000002</c:v>
                      </c:pt>
                      <c:pt idx="92">
                        <c:v>-0.48359770000000002</c:v>
                      </c:pt>
                      <c:pt idx="93">
                        <c:v>-0.48359740000000001</c:v>
                      </c:pt>
                      <c:pt idx="94">
                        <c:v>-0.4835972</c:v>
                      </c:pt>
                      <c:pt idx="95">
                        <c:v>-0.483597</c:v>
                      </c:pt>
                      <c:pt idx="96">
                        <c:v>-0.48359669999999999</c:v>
                      </c:pt>
                      <c:pt idx="97">
                        <c:v>-0.48359649999999998</c:v>
                      </c:pt>
                      <c:pt idx="98">
                        <c:v>-0.48359629999999998</c:v>
                      </c:pt>
                      <c:pt idx="99">
                        <c:v>-0.48359609999999997</c:v>
                      </c:pt>
                      <c:pt idx="100">
                        <c:v>-0.48359590000000002</c:v>
                      </c:pt>
                      <c:pt idx="101">
                        <c:v>-0.48359570000000002</c:v>
                      </c:pt>
                      <c:pt idx="102">
                        <c:v>-0.48359550000000001</c:v>
                      </c:pt>
                      <c:pt idx="103">
                        <c:v>-0.48359530000000001</c:v>
                      </c:pt>
                      <c:pt idx="104">
                        <c:v>-0.4835951</c:v>
                      </c:pt>
                      <c:pt idx="105">
                        <c:v>-0.48359489999999999</c:v>
                      </c:pt>
                      <c:pt idx="106">
                        <c:v>-0.48359469999999999</c:v>
                      </c:pt>
                      <c:pt idx="107">
                        <c:v>-0.48359449999999998</c:v>
                      </c:pt>
                      <c:pt idx="108">
                        <c:v>-0.48359429999999998</c:v>
                      </c:pt>
                      <c:pt idx="109">
                        <c:v>-0.48359410000000003</c:v>
                      </c:pt>
                      <c:pt idx="110">
                        <c:v>-0.48359400000000002</c:v>
                      </c:pt>
                      <c:pt idx="111">
                        <c:v>-0.48359380000000002</c:v>
                      </c:pt>
                      <c:pt idx="112">
                        <c:v>-0.48359360000000001</c:v>
                      </c:pt>
                      <c:pt idx="113">
                        <c:v>-0.48359340000000001</c:v>
                      </c:pt>
                      <c:pt idx="114">
                        <c:v>-0.4835933</c:v>
                      </c:pt>
                      <c:pt idx="115">
                        <c:v>-0.4835931</c:v>
                      </c:pt>
                      <c:pt idx="116">
                        <c:v>-0.48359289999999999</c:v>
                      </c:pt>
                      <c:pt idx="117">
                        <c:v>-0.48359279999999999</c:v>
                      </c:pt>
                      <c:pt idx="118">
                        <c:v>-0.48359259999999998</c:v>
                      </c:pt>
                      <c:pt idx="119">
                        <c:v>-0.48359249999999998</c:v>
                      </c:pt>
                      <c:pt idx="120">
                        <c:v>-0.48359229999999997</c:v>
                      </c:pt>
                      <c:pt idx="121">
                        <c:v>-0.48359220000000003</c:v>
                      </c:pt>
                      <c:pt idx="122">
                        <c:v>-0.48359200000000002</c:v>
                      </c:pt>
                      <c:pt idx="123">
                        <c:v>-0.48359190000000002</c:v>
                      </c:pt>
                      <c:pt idx="124">
                        <c:v>-0.48359170000000001</c:v>
                      </c:pt>
                      <c:pt idx="125">
                        <c:v>-0.48359160000000001</c:v>
                      </c:pt>
                      <c:pt idx="126">
                        <c:v>-0.4835914</c:v>
                      </c:pt>
                      <c:pt idx="127">
                        <c:v>-0.4835913</c:v>
                      </c:pt>
                      <c:pt idx="128">
                        <c:v>-0.4835911</c:v>
                      </c:pt>
                      <c:pt idx="129">
                        <c:v>-0.48359099999999999</c:v>
                      </c:pt>
                      <c:pt idx="130">
                        <c:v>-0.48359089999999999</c:v>
                      </c:pt>
                      <c:pt idx="131">
                        <c:v>-0.48359069999999998</c:v>
                      </c:pt>
                      <c:pt idx="132">
                        <c:v>-0.48359059999999998</c:v>
                      </c:pt>
                      <c:pt idx="133">
                        <c:v>-0.48359049999999998</c:v>
                      </c:pt>
                      <c:pt idx="134">
                        <c:v>-0.48359029999999997</c:v>
                      </c:pt>
                      <c:pt idx="135">
                        <c:v>-0.48359020000000003</c:v>
                      </c:pt>
                      <c:pt idx="136">
                        <c:v>-0.48359010000000002</c:v>
                      </c:pt>
                      <c:pt idx="137">
                        <c:v>-0.48359000000000002</c:v>
                      </c:pt>
                      <c:pt idx="138">
                        <c:v>-0.48358980000000001</c:v>
                      </c:pt>
                      <c:pt idx="139">
                        <c:v>-0.48358970000000001</c:v>
                      </c:pt>
                      <c:pt idx="140">
                        <c:v>-0.48358960000000001</c:v>
                      </c:pt>
                      <c:pt idx="141">
                        <c:v>-0.48358950000000001</c:v>
                      </c:pt>
                      <c:pt idx="142">
                        <c:v>-0.4835894</c:v>
                      </c:pt>
                      <c:pt idx="143">
                        <c:v>-0.4835892</c:v>
                      </c:pt>
                      <c:pt idx="144">
                        <c:v>-0.48358909999999999</c:v>
                      </c:pt>
                      <c:pt idx="145">
                        <c:v>-0.48358899999999999</c:v>
                      </c:pt>
                      <c:pt idx="146">
                        <c:v>-0.48358889999999999</c:v>
                      </c:pt>
                      <c:pt idx="147">
                        <c:v>-0.48358879999999999</c:v>
                      </c:pt>
                      <c:pt idx="148">
                        <c:v>-0.48358869999999998</c:v>
                      </c:pt>
                      <c:pt idx="149">
                        <c:v>-0.48358859999999998</c:v>
                      </c:pt>
                      <c:pt idx="150">
                        <c:v>-0.48358849999999998</c:v>
                      </c:pt>
                      <c:pt idx="151">
                        <c:v>-0.48358839999999997</c:v>
                      </c:pt>
                      <c:pt idx="152">
                        <c:v>-0.48358830000000003</c:v>
                      </c:pt>
                      <c:pt idx="153">
                        <c:v>-0.48358820000000002</c:v>
                      </c:pt>
                      <c:pt idx="154">
                        <c:v>-0.48358810000000002</c:v>
                      </c:pt>
                      <c:pt idx="155">
                        <c:v>-0.48358800000000002</c:v>
                      </c:pt>
                      <c:pt idx="156">
                        <c:v>-0.48358790000000001</c:v>
                      </c:pt>
                      <c:pt idx="157">
                        <c:v>-0.48358780000000001</c:v>
                      </c:pt>
                      <c:pt idx="158">
                        <c:v>-0.48358770000000001</c:v>
                      </c:pt>
                      <c:pt idx="159">
                        <c:v>-0.48358760000000001</c:v>
                      </c:pt>
                      <c:pt idx="160">
                        <c:v>-0.4835875</c:v>
                      </c:pt>
                      <c:pt idx="161">
                        <c:v>-0.4835874</c:v>
                      </c:pt>
                      <c:pt idx="162">
                        <c:v>-0.4835873</c:v>
                      </c:pt>
                      <c:pt idx="163">
                        <c:v>-0.48358719999999999</c:v>
                      </c:pt>
                      <c:pt idx="164">
                        <c:v>-0.48358709999999999</c:v>
                      </c:pt>
                      <c:pt idx="165">
                        <c:v>-0.48358709999999999</c:v>
                      </c:pt>
                      <c:pt idx="166">
                        <c:v>-0.48358699999999999</c:v>
                      </c:pt>
                      <c:pt idx="167">
                        <c:v>-0.48358689999999999</c:v>
                      </c:pt>
                      <c:pt idx="168">
                        <c:v>-0.48358679999999998</c:v>
                      </c:pt>
                      <c:pt idx="169">
                        <c:v>-0.48358669999999998</c:v>
                      </c:pt>
                      <c:pt idx="170">
                        <c:v>-0.48358659999999998</c:v>
                      </c:pt>
                      <c:pt idx="171">
                        <c:v>-0.48358659999999998</c:v>
                      </c:pt>
                      <c:pt idx="172">
                        <c:v>-0.48358649999999997</c:v>
                      </c:pt>
                      <c:pt idx="173">
                        <c:v>-0.48358640000000003</c:v>
                      </c:pt>
                      <c:pt idx="174">
                        <c:v>-0.48358630000000002</c:v>
                      </c:pt>
                      <c:pt idx="175">
                        <c:v>-0.48358630000000002</c:v>
                      </c:pt>
                      <c:pt idx="176">
                        <c:v>-0.48358620000000002</c:v>
                      </c:pt>
                      <c:pt idx="177">
                        <c:v>-0.48358610000000002</c:v>
                      </c:pt>
                      <c:pt idx="178">
                        <c:v>-0.48358600000000002</c:v>
                      </c:pt>
                      <c:pt idx="179">
                        <c:v>-0.48358600000000002</c:v>
                      </c:pt>
                      <c:pt idx="180">
                        <c:v>-0.48358590000000001</c:v>
                      </c:pt>
                      <c:pt idx="181">
                        <c:v>-0.48358580000000001</c:v>
                      </c:pt>
                      <c:pt idx="182">
                        <c:v>-0.48358580000000001</c:v>
                      </c:pt>
                      <c:pt idx="183">
                        <c:v>-0.48358570000000001</c:v>
                      </c:pt>
                      <c:pt idx="184">
                        <c:v>-0.4835856</c:v>
                      </c:pt>
                      <c:pt idx="185">
                        <c:v>-0.4835856</c:v>
                      </c:pt>
                      <c:pt idx="186">
                        <c:v>-0.4835855</c:v>
                      </c:pt>
                      <c:pt idx="187">
                        <c:v>-0.4835854</c:v>
                      </c:pt>
                      <c:pt idx="188">
                        <c:v>-0.4835854</c:v>
                      </c:pt>
                      <c:pt idx="189">
                        <c:v>-0.4835853</c:v>
                      </c:pt>
                      <c:pt idx="190">
                        <c:v>-0.48358519999999999</c:v>
                      </c:pt>
                      <c:pt idx="191">
                        <c:v>-0.48358519999999999</c:v>
                      </c:pt>
                      <c:pt idx="192">
                        <c:v>-0.48358509999999999</c:v>
                      </c:pt>
                      <c:pt idx="193">
                        <c:v>-0.48358509999999999</c:v>
                      </c:pt>
                      <c:pt idx="194">
                        <c:v>-0.48358499999999999</c:v>
                      </c:pt>
                      <c:pt idx="195">
                        <c:v>-0.48358489999999998</c:v>
                      </c:pt>
                      <c:pt idx="196">
                        <c:v>-0.48358489999999998</c:v>
                      </c:pt>
                      <c:pt idx="197">
                        <c:v>-0.48358479999999998</c:v>
                      </c:pt>
                      <c:pt idx="198">
                        <c:v>-0.48358479999999998</c:v>
                      </c:pt>
                      <c:pt idx="199">
                        <c:v>-0.48358469999999998</c:v>
                      </c:pt>
                      <c:pt idx="200">
                        <c:v>-0.48358469999999998</c:v>
                      </c:pt>
                      <c:pt idx="201">
                        <c:v>-0.48358459999999998</c:v>
                      </c:pt>
                      <c:pt idx="202">
                        <c:v>-0.48358459999999998</c:v>
                      </c:pt>
                      <c:pt idx="203">
                        <c:v>-0.48358449999999997</c:v>
                      </c:pt>
                      <c:pt idx="204">
                        <c:v>-0.48358449999999997</c:v>
                      </c:pt>
                      <c:pt idx="205">
                        <c:v>-0.48358440000000003</c:v>
                      </c:pt>
                      <c:pt idx="206">
                        <c:v>-0.48358440000000003</c:v>
                      </c:pt>
                      <c:pt idx="207">
                        <c:v>-0.48358430000000002</c:v>
                      </c:pt>
                      <c:pt idx="208">
                        <c:v>-0.48358430000000002</c:v>
                      </c:pt>
                      <c:pt idx="209">
                        <c:v>-0.48358420000000002</c:v>
                      </c:pt>
                      <c:pt idx="210">
                        <c:v>-0.48358420000000002</c:v>
                      </c:pt>
                      <c:pt idx="211">
                        <c:v>-0.48358410000000002</c:v>
                      </c:pt>
                      <c:pt idx="212">
                        <c:v>-0.48358410000000002</c:v>
                      </c:pt>
                      <c:pt idx="213">
                        <c:v>-0.48358410000000002</c:v>
                      </c:pt>
                      <c:pt idx="214">
                        <c:v>-0.48358400000000001</c:v>
                      </c:pt>
                      <c:pt idx="215">
                        <c:v>-0.48358400000000001</c:v>
                      </c:pt>
                      <c:pt idx="216">
                        <c:v>-0.48358390000000001</c:v>
                      </c:pt>
                      <c:pt idx="217">
                        <c:v>-0.48358390000000001</c:v>
                      </c:pt>
                      <c:pt idx="218">
                        <c:v>-0.48358390000000001</c:v>
                      </c:pt>
                      <c:pt idx="219">
                        <c:v>-0.48358380000000001</c:v>
                      </c:pt>
                      <c:pt idx="220">
                        <c:v>-0.48358380000000001</c:v>
                      </c:pt>
                      <c:pt idx="221">
                        <c:v>-0.48358370000000001</c:v>
                      </c:pt>
                      <c:pt idx="222">
                        <c:v>-0.48358370000000001</c:v>
                      </c:pt>
                      <c:pt idx="223">
                        <c:v>-0.48358370000000001</c:v>
                      </c:pt>
                      <c:pt idx="224">
                        <c:v>-0.4835836</c:v>
                      </c:pt>
                      <c:pt idx="225">
                        <c:v>-0.4835836</c:v>
                      </c:pt>
                      <c:pt idx="226">
                        <c:v>-0.4835836</c:v>
                      </c:pt>
                      <c:pt idx="227">
                        <c:v>-0.4835835</c:v>
                      </c:pt>
                      <c:pt idx="228">
                        <c:v>-0.4835835</c:v>
                      </c:pt>
                      <c:pt idx="229">
                        <c:v>-0.4835835</c:v>
                      </c:pt>
                      <c:pt idx="230">
                        <c:v>-0.4835834</c:v>
                      </c:pt>
                      <c:pt idx="231">
                        <c:v>-0.4835834</c:v>
                      </c:pt>
                      <c:pt idx="232">
                        <c:v>-0.4835834</c:v>
                      </c:pt>
                      <c:pt idx="233">
                        <c:v>-0.48358329999999999</c:v>
                      </c:pt>
                      <c:pt idx="234">
                        <c:v>-0.48358329999999999</c:v>
                      </c:pt>
                      <c:pt idx="235">
                        <c:v>-0.48358329999999999</c:v>
                      </c:pt>
                      <c:pt idx="236">
                        <c:v>-0.48358329999999999</c:v>
                      </c:pt>
                      <c:pt idx="237">
                        <c:v>-0.48358319999999999</c:v>
                      </c:pt>
                      <c:pt idx="238">
                        <c:v>-0.48358319999999999</c:v>
                      </c:pt>
                      <c:pt idx="239">
                        <c:v>-0.48358319999999999</c:v>
                      </c:pt>
                      <c:pt idx="240">
                        <c:v>-0.48358319999999999</c:v>
                      </c:pt>
                      <c:pt idx="241">
                        <c:v>-0.48358309999999999</c:v>
                      </c:pt>
                      <c:pt idx="242">
                        <c:v>-0.48358309999999999</c:v>
                      </c:pt>
                      <c:pt idx="243">
                        <c:v>-0.48358309999999999</c:v>
                      </c:pt>
                      <c:pt idx="244">
                        <c:v>-0.48358309999999999</c:v>
                      </c:pt>
                      <c:pt idx="245">
                        <c:v>-0.48358299999999999</c:v>
                      </c:pt>
                      <c:pt idx="246">
                        <c:v>-0.48358299999999999</c:v>
                      </c:pt>
                      <c:pt idx="247">
                        <c:v>-0.48358299999999999</c:v>
                      </c:pt>
                      <c:pt idx="248">
                        <c:v>-0.48358299999999999</c:v>
                      </c:pt>
                      <c:pt idx="249">
                        <c:v>-0.48358289999999998</c:v>
                      </c:pt>
                      <c:pt idx="250">
                        <c:v>-0.48358289999999998</c:v>
                      </c:pt>
                      <c:pt idx="251">
                        <c:v>-0.48358289999999998</c:v>
                      </c:pt>
                      <c:pt idx="252">
                        <c:v>-0.48358289999999998</c:v>
                      </c:pt>
                      <c:pt idx="253">
                        <c:v>-0.48358289999999998</c:v>
                      </c:pt>
                      <c:pt idx="254">
                        <c:v>-0.48358289999999998</c:v>
                      </c:pt>
                      <c:pt idx="255">
                        <c:v>-0.48358279999999998</c:v>
                      </c:pt>
                      <c:pt idx="256">
                        <c:v>-0.48358279999999998</c:v>
                      </c:pt>
                      <c:pt idx="257">
                        <c:v>-0.48358279999999998</c:v>
                      </c:pt>
                      <c:pt idx="258">
                        <c:v>-0.48358279999999998</c:v>
                      </c:pt>
                      <c:pt idx="259">
                        <c:v>-0.48358279999999998</c:v>
                      </c:pt>
                      <c:pt idx="260">
                        <c:v>-0.48358279999999998</c:v>
                      </c:pt>
                      <c:pt idx="261">
                        <c:v>-0.48358269999999998</c:v>
                      </c:pt>
                      <c:pt idx="262">
                        <c:v>-0.48358269999999998</c:v>
                      </c:pt>
                      <c:pt idx="263">
                        <c:v>-0.48358269999999998</c:v>
                      </c:pt>
                      <c:pt idx="264">
                        <c:v>-0.48358269999999998</c:v>
                      </c:pt>
                      <c:pt idx="265">
                        <c:v>-0.48358269999999998</c:v>
                      </c:pt>
                      <c:pt idx="266">
                        <c:v>-0.48358269999999998</c:v>
                      </c:pt>
                      <c:pt idx="267">
                        <c:v>-0.48358269999999998</c:v>
                      </c:pt>
                      <c:pt idx="268">
                        <c:v>-0.48358269999999998</c:v>
                      </c:pt>
                      <c:pt idx="269">
                        <c:v>-0.48358259999999997</c:v>
                      </c:pt>
                      <c:pt idx="270">
                        <c:v>-0.48358259999999997</c:v>
                      </c:pt>
                      <c:pt idx="271">
                        <c:v>-0.48358259999999997</c:v>
                      </c:pt>
                      <c:pt idx="272">
                        <c:v>-0.48358259999999997</c:v>
                      </c:pt>
                      <c:pt idx="273">
                        <c:v>-0.48358259999999997</c:v>
                      </c:pt>
                      <c:pt idx="274">
                        <c:v>-0.48358259999999997</c:v>
                      </c:pt>
                      <c:pt idx="275">
                        <c:v>-0.48358259999999997</c:v>
                      </c:pt>
                      <c:pt idx="276">
                        <c:v>-0.48358259999999997</c:v>
                      </c:pt>
                      <c:pt idx="277">
                        <c:v>-0.48358259999999997</c:v>
                      </c:pt>
                      <c:pt idx="278">
                        <c:v>-0.48358259999999997</c:v>
                      </c:pt>
                      <c:pt idx="279">
                        <c:v>-0.48358259999999997</c:v>
                      </c:pt>
                      <c:pt idx="280">
                        <c:v>-0.48358259999999997</c:v>
                      </c:pt>
                      <c:pt idx="281">
                        <c:v>-0.48358250000000003</c:v>
                      </c:pt>
                      <c:pt idx="282">
                        <c:v>-0.48358250000000003</c:v>
                      </c:pt>
                      <c:pt idx="283">
                        <c:v>-0.48358250000000003</c:v>
                      </c:pt>
                      <c:pt idx="284">
                        <c:v>-0.48358250000000003</c:v>
                      </c:pt>
                      <c:pt idx="285">
                        <c:v>-0.48358250000000003</c:v>
                      </c:pt>
                      <c:pt idx="286">
                        <c:v>-0.48358250000000003</c:v>
                      </c:pt>
                      <c:pt idx="287">
                        <c:v>-0.48358250000000003</c:v>
                      </c:pt>
                      <c:pt idx="288">
                        <c:v>-0.48358250000000003</c:v>
                      </c:pt>
                      <c:pt idx="289">
                        <c:v>-0.48358250000000003</c:v>
                      </c:pt>
                      <c:pt idx="290">
                        <c:v>-0.48358250000000003</c:v>
                      </c:pt>
                      <c:pt idx="291">
                        <c:v>-0.48358250000000003</c:v>
                      </c:pt>
                      <c:pt idx="292">
                        <c:v>-0.48358250000000003</c:v>
                      </c:pt>
                      <c:pt idx="293">
                        <c:v>-0.48358250000000003</c:v>
                      </c:pt>
                      <c:pt idx="294">
                        <c:v>-0.48358250000000003</c:v>
                      </c:pt>
                      <c:pt idx="295">
                        <c:v>-0.48358250000000003</c:v>
                      </c:pt>
                      <c:pt idx="296">
                        <c:v>-0.48358250000000003</c:v>
                      </c:pt>
                      <c:pt idx="297">
                        <c:v>-0.48358250000000003</c:v>
                      </c:pt>
                      <c:pt idx="298">
                        <c:v>-0.48358250000000003</c:v>
                      </c:pt>
                      <c:pt idx="299">
                        <c:v>-0.48358250000000003</c:v>
                      </c:pt>
                      <c:pt idx="300">
                        <c:v>-0.48358250000000003</c:v>
                      </c:pt>
                      <c:pt idx="301">
                        <c:v>-0.48358250000000003</c:v>
                      </c:pt>
                      <c:pt idx="302">
                        <c:v>-0.48358250000000003</c:v>
                      </c:pt>
                      <c:pt idx="303">
                        <c:v>-0.48358250000000003</c:v>
                      </c:pt>
                      <c:pt idx="304">
                        <c:v>-0.48358250000000003</c:v>
                      </c:pt>
                      <c:pt idx="305">
                        <c:v>-0.48358250000000003</c:v>
                      </c:pt>
                      <c:pt idx="306">
                        <c:v>-0.48358250000000003</c:v>
                      </c:pt>
                      <c:pt idx="307">
                        <c:v>-0.48358250000000003</c:v>
                      </c:pt>
                      <c:pt idx="308">
                        <c:v>-0.48358250000000003</c:v>
                      </c:pt>
                      <c:pt idx="309">
                        <c:v>-0.48358250000000003</c:v>
                      </c:pt>
                      <c:pt idx="310">
                        <c:v>-0.48358250000000003</c:v>
                      </c:pt>
                      <c:pt idx="311">
                        <c:v>-0.48358250000000003</c:v>
                      </c:pt>
                      <c:pt idx="312">
                        <c:v>-0.48358250000000003</c:v>
                      </c:pt>
                      <c:pt idx="313">
                        <c:v>-0.48358250000000003</c:v>
                      </c:pt>
                      <c:pt idx="314">
                        <c:v>-0.48358259999999997</c:v>
                      </c:pt>
                      <c:pt idx="315">
                        <c:v>-0.48358259999999997</c:v>
                      </c:pt>
                      <c:pt idx="316">
                        <c:v>-0.48358259999999997</c:v>
                      </c:pt>
                      <c:pt idx="317">
                        <c:v>-0.48358259999999997</c:v>
                      </c:pt>
                      <c:pt idx="318">
                        <c:v>-0.48358259999999997</c:v>
                      </c:pt>
                      <c:pt idx="319">
                        <c:v>-0.48358259999999997</c:v>
                      </c:pt>
                      <c:pt idx="320">
                        <c:v>-0.48358259999999997</c:v>
                      </c:pt>
                      <c:pt idx="321">
                        <c:v>-0.48358259999999997</c:v>
                      </c:pt>
                      <c:pt idx="322">
                        <c:v>-0.48358259999999997</c:v>
                      </c:pt>
                      <c:pt idx="323">
                        <c:v>-0.48358259999999997</c:v>
                      </c:pt>
                      <c:pt idx="324">
                        <c:v>-0.48358259999999997</c:v>
                      </c:pt>
                      <c:pt idx="325">
                        <c:v>-0.48358259999999997</c:v>
                      </c:pt>
                      <c:pt idx="326">
                        <c:v>-0.48358259999999997</c:v>
                      </c:pt>
                      <c:pt idx="327">
                        <c:v>-0.48358259999999997</c:v>
                      </c:pt>
                      <c:pt idx="328">
                        <c:v>-0.48358269999999998</c:v>
                      </c:pt>
                      <c:pt idx="329">
                        <c:v>-0.48358269999999998</c:v>
                      </c:pt>
                      <c:pt idx="330">
                        <c:v>-0.48358269999999998</c:v>
                      </c:pt>
                      <c:pt idx="331">
                        <c:v>-0.48358269999999998</c:v>
                      </c:pt>
                      <c:pt idx="332">
                        <c:v>-0.48358269999999998</c:v>
                      </c:pt>
                      <c:pt idx="333">
                        <c:v>-0.48358269999999998</c:v>
                      </c:pt>
                      <c:pt idx="334">
                        <c:v>-0.48358269999999998</c:v>
                      </c:pt>
                      <c:pt idx="335">
                        <c:v>-0.48358269999999998</c:v>
                      </c:pt>
                      <c:pt idx="336">
                        <c:v>-0.48358269999999998</c:v>
                      </c:pt>
                      <c:pt idx="337">
                        <c:v>-0.48358269999999998</c:v>
                      </c:pt>
                      <c:pt idx="338">
                        <c:v>-0.48358279999999998</c:v>
                      </c:pt>
                      <c:pt idx="339">
                        <c:v>-0.48358279999999998</c:v>
                      </c:pt>
                      <c:pt idx="340">
                        <c:v>-0.48358279999999998</c:v>
                      </c:pt>
                      <c:pt idx="341">
                        <c:v>-0.48358279999999998</c:v>
                      </c:pt>
                      <c:pt idx="342">
                        <c:v>-0.48358279999999998</c:v>
                      </c:pt>
                      <c:pt idx="343">
                        <c:v>-0.48358279999999998</c:v>
                      </c:pt>
                      <c:pt idx="344">
                        <c:v>-0.48358279999999998</c:v>
                      </c:pt>
                      <c:pt idx="345">
                        <c:v>-0.48358279999999998</c:v>
                      </c:pt>
                      <c:pt idx="346">
                        <c:v>-0.48358289999999998</c:v>
                      </c:pt>
                      <c:pt idx="347">
                        <c:v>-0.48358289999999998</c:v>
                      </c:pt>
                      <c:pt idx="348">
                        <c:v>-0.48358289999999998</c:v>
                      </c:pt>
                      <c:pt idx="349">
                        <c:v>-0.48358289999999998</c:v>
                      </c:pt>
                      <c:pt idx="350">
                        <c:v>-0.48358289999999998</c:v>
                      </c:pt>
                      <c:pt idx="351">
                        <c:v>-0.48358289999999998</c:v>
                      </c:pt>
                      <c:pt idx="352">
                        <c:v>-0.48358289999999998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Лист1!$O$1</c15:sqref>
                        </c15:formulaRef>
                      </c:ext>
                    </c:extLst>
                    <c:strCache>
                      <c:ptCount val="1"/>
                      <c:pt idx="0">
                        <c:v>RO by ОРУК_C 300_12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Лист1!$O$32:$O$385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-0.3946614</c:v>
                      </c:pt>
                      <c:pt idx="1">
                        <c:v>-0.4087055</c:v>
                      </c:pt>
                      <c:pt idx="2">
                        <c:v>-0.42165279999999999</c:v>
                      </c:pt>
                      <c:pt idx="3">
                        <c:v>-0.43344179999999999</c:v>
                      </c:pt>
                      <c:pt idx="4">
                        <c:v>-0.44402809999999998</c:v>
                      </c:pt>
                      <c:pt idx="5">
                        <c:v>-0.45338390000000001</c:v>
                      </c:pt>
                      <c:pt idx="6">
                        <c:v>-0.46149590000000001</c:v>
                      </c:pt>
                      <c:pt idx="7">
                        <c:v>-0.46836359999999999</c:v>
                      </c:pt>
                      <c:pt idx="8">
                        <c:v>-0.47399540000000001</c:v>
                      </c:pt>
                      <c:pt idx="9">
                        <c:v>-0.47840519999999997</c:v>
                      </c:pt>
                      <c:pt idx="10">
                        <c:v>-0.4816087</c:v>
                      </c:pt>
                      <c:pt idx="11">
                        <c:v>-0.48362280000000002</c:v>
                      </c:pt>
                      <c:pt idx="12">
                        <c:v>-0.48362290000000002</c:v>
                      </c:pt>
                      <c:pt idx="13">
                        <c:v>-0.48362300000000003</c:v>
                      </c:pt>
                      <c:pt idx="14">
                        <c:v>-0.48362300000000003</c:v>
                      </c:pt>
                      <c:pt idx="15">
                        <c:v>-0.48362309999999997</c:v>
                      </c:pt>
                      <c:pt idx="16">
                        <c:v>-0.48362309999999997</c:v>
                      </c:pt>
                      <c:pt idx="17">
                        <c:v>-0.48362309999999997</c:v>
                      </c:pt>
                      <c:pt idx="18">
                        <c:v>-0.48362319999999998</c:v>
                      </c:pt>
                      <c:pt idx="19">
                        <c:v>-0.48362319999999998</c:v>
                      </c:pt>
                      <c:pt idx="20">
                        <c:v>-0.48362319999999998</c:v>
                      </c:pt>
                      <c:pt idx="21">
                        <c:v>-0.48362319999999998</c:v>
                      </c:pt>
                      <c:pt idx="22">
                        <c:v>-0.48362329999999998</c:v>
                      </c:pt>
                      <c:pt idx="23">
                        <c:v>-0.48362329999999998</c:v>
                      </c:pt>
                      <c:pt idx="24">
                        <c:v>-0.48362329999999998</c:v>
                      </c:pt>
                      <c:pt idx="25">
                        <c:v>-0.48362329999999998</c:v>
                      </c:pt>
                      <c:pt idx="26">
                        <c:v>-0.48362339999999998</c:v>
                      </c:pt>
                      <c:pt idx="27">
                        <c:v>-0.48362339999999998</c:v>
                      </c:pt>
                      <c:pt idx="28">
                        <c:v>-0.48362339999999998</c:v>
                      </c:pt>
                      <c:pt idx="29">
                        <c:v>-0.48362339999999998</c:v>
                      </c:pt>
                      <c:pt idx="30">
                        <c:v>-0.48362339999999998</c:v>
                      </c:pt>
                      <c:pt idx="31">
                        <c:v>-0.48362349999999998</c:v>
                      </c:pt>
                      <c:pt idx="32">
                        <c:v>-0.48362349999999998</c:v>
                      </c:pt>
                      <c:pt idx="33">
                        <c:v>-0.48362349999999998</c:v>
                      </c:pt>
                      <c:pt idx="34">
                        <c:v>-0.48362349999999998</c:v>
                      </c:pt>
                      <c:pt idx="35">
                        <c:v>-0.48362349999999998</c:v>
                      </c:pt>
                      <c:pt idx="36">
                        <c:v>-0.48362349999999998</c:v>
                      </c:pt>
                      <c:pt idx="37">
                        <c:v>-0.48362359999999999</c:v>
                      </c:pt>
                      <c:pt idx="38">
                        <c:v>-0.48362359999999999</c:v>
                      </c:pt>
                      <c:pt idx="39">
                        <c:v>-0.48362359999999999</c:v>
                      </c:pt>
                      <c:pt idx="40">
                        <c:v>-0.48362359999999999</c:v>
                      </c:pt>
                      <c:pt idx="41">
                        <c:v>-0.48362359999999999</c:v>
                      </c:pt>
                      <c:pt idx="42">
                        <c:v>-0.48362359999999999</c:v>
                      </c:pt>
                      <c:pt idx="43">
                        <c:v>-0.48362359999999999</c:v>
                      </c:pt>
                      <c:pt idx="44">
                        <c:v>-0.48362369999999999</c:v>
                      </c:pt>
                      <c:pt idx="45">
                        <c:v>-0.48362369999999999</c:v>
                      </c:pt>
                      <c:pt idx="46">
                        <c:v>-0.48362369999999999</c:v>
                      </c:pt>
                      <c:pt idx="47">
                        <c:v>-0.48362369999999999</c:v>
                      </c:pt>
                      <c:pt idx="48">
                        <c:v>-0.48362369999999999</c:v>
                      </c:pt>
                      <c:pt idx="49">
                        <c:v>-0.48362369999999999</c:v>
                      </c:pt>
                      <c:pt idx="50">
                        <c:v>-0.48362369999999999</c:v>
                      </c:pt>
                      <c:pt idx="51">
                        <c:v>-0.48362369999999999</c:v>
                      </c:pt>
                      <c:pt idx="52">
                        <c:v>-0.48362369999999999</c:v>
                      </c:pt>
                      <c:pt idx="53">
                        <c:v>-0.48362379999999999</c:v>
                      </c:pt>
                      <c:pt idx="54">
                        <c:v>-0.48362379999999999</c:v>
                      </c:pt>
                      <c:pt idx="55">
                        <c:v>-0.48362379999999999</c:v>
                      </c:pt>
                      <c:pt idx="56">
                        <c:v>-0.48362379999999999</c:v>
                      </c:pt>
                      <c:pt idx="57">
                        <c:v>-0.48362379999999999</c:v>
                      </c:pt>
                      <c:pt idx="58">
                        <c:v>-0.48362379999999999</c:v>
                      </c:pt>
                      <c:pt idx="59">
                        <c:v>-0.48362379999999999</c:v>
                      </c:pt>
                      <c:pt idx="60">
                        <c:v>-0.48362379999999999</c:v>
                      </c:pt>
                      <c:pt idx="61">
                        <c:v>-0.48362379999999999</c:v>
                      </c:pt>
                      <c:pt idx="62">
                        <c:v>-0.48362379999999999</c:v>
                      </c:pt>
                      <c:pt idx="63">
                        <c:v>-0.48362379999999999</c:v>
                      </c:pt>
                      <c:pt idx="64">
                        <c:v>-0.48362379999999999</c:v>
                      </c:pt>
                      <c:pt idx="65">
                        <c:v>-0.4836239</c:v>
                      </c:pt>
                      <c:pt idx="66">
                        <c:v>-0.4836239</c:v>
                      </c:pt>
                      <c:pt idx="67">
                        <c:v>-0.4836239</c:v>
                      </c:pt>
                      <c:pt idx="68">
                        <c:v>-0.4836239</c:v>
                      </c:pt>
                      <c:pt idx="69">
                        <c:v>-0.4836239</c:v>
                      </c:pt>
                      <c:pt idx="70">
                        <c:v>-0.4836239</c:v>
                      </c:pt>
                      <c:pt idx="71">
                        <c:v>-0.4836239</c:v>
                      </c:pt>
                      <c:pt idx="72">
                        <c:v>-0.4836239</c:v>
                      </c:pt>
                      <c:pt idx="73">
                        <c:v>-0.4836239</c:v>
                      </c:pt>
                      <c:pt idx="74">
                        <c:v>-0.4836239</c:v>
                      </c:pt>
                      <c:pt idx="75">
                        <c:v>-0.4836239</c:v>
                      </c:pt>
                      <c:pt idx="76">
                        <c:v>-0.4836239</c:v>
                      </c:pt>
                      <c:pt idx="77">
                        <c:v>-0.4836239</c:v>
                      </c:pt>
                      <c:pt idx="78">
                        <c:v>-0.4836239</c:v>
                      </c:pt>
                      <c:pt idx="79">
                        <c:v>-0.483624</c:v>
                      </c:pt>
                      <c:pt idx="80">
                        <c:v>-0.483624</c:v>
                      </c:pt>
                      <c:pt idx="81">
                        <c:v>-0.483624</c:v>
                      </c:pt>
                      <c:pt idx="82">
                        <c:v>-0.483624</c:v>
                      </c:pt>
                      <c:pt idx="83">
                        <c:v>-0.483624</c:v>
                      </c:pt>
                      <c:pt idx="84">
                        <c:v>-0.483624</c:v>
                      </c:pt>
                      <c:pt idx="85">
                        <c:v>-0.483624</c:v>
                      </c:pt>
                      <c:pt idx="86">
                        <c:v>-0.483624</c:v>
                      </c:pt>
                      <c:pt idx="87">
                        <c:v>-0.483624</c:v>
                      </c:pt>
                      <c:pt idx="88">
                        <c:v>-0.483624</c:v>
                      </c:pt>
                      <c:pt idx="89">
                        <c:v>-0.483624</c:v>
                      </c:pt>
                      <c:pt idx="90">
                        <c:v>-0.483624</c:v>
                      </c:pt>
                      <c:pt idx="91">
                        <c:v>-0.483624</c:v>
                      </c:pt>
                      <c:pt idx="92">
                        <c:v>-0.483624</c:v>
                      </c:pt>
                      <c:pt idx="93">
                        <c:v>-0.483624</c:v>
                      </c:pt>
                      <c:pt idx="94">
                        <c:v>-0.483624</c:v>
                      </c:pt>
                      <c:pt idx="95">
                        <c:v>-0.483624</c:v>
                      </c:pt>
                      <c:pt idx="96">
                        <c:v>-0.483624</c:v>
                      </c:pt>
                      <c:pt idx="97">
                        <c:v>-0.483624</c:v>
                      </c:pt>
                      <c:pt idx="98">
                        <c:v>-0.483624</c:v>
                      </c:pt>
                      <c:pt idx="99">
                        <c:v>-0.4836241</c:v>
                      </c:pt>
                      <c:pt idx="100">
                        <c:v>-0.4836241</c:v>
                      </c:pt>
                      <c:pt idx="101">
                        <c:v>-0.4836241</c:v>
                      </c:pt>
                      <c:pt idx="102">
                        <c:v>-0.4836241</c:v>
                      </c:pt>
                      <c:pt idx="103">
                        <c:v>-0.4836241</c:v>
                      </c:pt>
                      <c:pt idx="104">
                        <c:v>-0.4836241</c:v>
                      </c:pt>
                      <c:pt idx="105">
                        <c:v>-0.4836241</c:v>
                      </c:pt>
                      <c:pt idx="106">
                        <c:v>-0.4836241</c:v>
                      </c:pt>
                      <c:pt idx="107">
                        <c:v>-0.4836241</c:v>
                      </c:pt>
                      <c:pt idx="108">
                        <c:v>-0.4836241</c:v>
                      </c:pt>
                      <c:pt idx="109">
                        <c:v>-0.4836241</c:v>
                      </c:pt>
                      <c:pt idx="110">
                        <c:v>-0.4836241</c:v>
                      </c:pt>
                      <c:pt idx="111">
                        <c:v>-0.4836241</c:v>
                      </c:pt>
                      <c:pt idx="112">
                        <c:v>-0.4836241</c:v>
                      </c:pt>
                      <c:pt idx="113">
                        <c:v>-0.4836241</c:v>
                      </c:pt>
                      <c:pt idx="114">
                        <c:v>-0.4836241</c:v>
                      </c:pt>
                      <c:pt idx="115">
                        <c:v>-0.4836241</c:v>
                      </c:pt>
                      <c:pt idx="116">
                        <c:v>-0.4836241</c:v>
                      </c:pt>
                      <c:pt idx="117">
                        <c:v>-0.4836241</c:v>
                      </c:pt>
                      <c:pt idx="118">
                        <c:v>-0.4836241</c:v>
                      </c:pt>
                      <c:pt idx="119">
                        <c:v>-0.4836241</c:v>
                      </c:pt>
                      <c:pt idx="120">
                        <c:v>-0.4836241</c:v>
                      </c:pt>
                      <c:pt idx="121">
                        <c:v>-0.4836241</c:v>
                      </c:pt>
                      <c:pt idx="122">
                        <c:v>-0.4836241</c:v>
                      </c:pt>
                      <c:pt idx="123">
                        <c:v>-0.4836241</c:v>
                      </c:pt>
                      <c:pt idx="124">
                        <c:v>-0.4836241</c:v>
                      </c:pt>
                      <c:pt idx="125">
                        <c:v>-0.4836242</c:v>
                      </c:pt>
                      <c:pt idx="126">
                        <c:v>-0.4836242</c:v>
                      </c:pt>
                      <c:pt idx="127">
                        <c:v>-0.4836242</c:v>
                      </c:pt>
                      <c:pt idx="128">
                        <c:v>-0.4836242</c:v>
                      </c:pt>
                      <c:pt idx="129">
                        <c:v>-0.4836242</c:v>
                      </c:pt>
                      <c:pt idx="130">
                        <c:v>-0.4836242</c:v>
                      </c:pt>
                      <c:pt idx="131">
                        <c:v>-0.4836242</c:v>
                      </c:pt>
                      <c:pt idx="132">
                        <c:v>-0.4836242</c:v>
                      </c:pt>
                      <c:pt idx="133">
                        <c:v>-0.4836242</c:v>
                      </c:pt>
                      <c:pt idx="134">
                        <c:v>-0.4836242</c:v>
                      </c:pt>
                      <c:pt idx="135">
                        <c:v>-0.4836242</c:v>
                      </c:pt>
                      <c:pt idx="136">
                        <c:v>-0.4836242</c:v>
                      </c:pt>
                      <c:pt idx="137">
                        <c:v>-0.4836242</c:v>
                      </c:pt>
                      <c:pt idx="138">
                        <c:v>-0.4836242</c:v>
                      </c:pt>
                      <c:pt idx="139">
                        <c:v>-0.4836242</c:v>
                      </c:pt>
                      <c:pt idx="140">
                        <c:v>-0.4836242</c:v>
                      </c:pt>
                      <c:pt idx="141">
                        <c:v>-0.4836242</c:v>
                      </c:pt>
                      <c:pt idx="142">
                        <c:v>-0.4836242</c:v>
                      </c:pt>
                      <c:pt idx="143">
                        <c:v>-0.4836242</c:v>
                      </c:pt>
                      <c:pt idx="144">
                        <c:v>-0.4836242</c:v>
                      </c:pt>
                      <c:pt idx="145">
                        <c:v>-0.4836242</c:v>
                      </c:pt>
                      <c:pt idx="146">
                        <c:v>-0.4836242</c:v>
                      </c:pt>
                      <c:pt idx="147">
                        <c:v>-0.4836242</c:v>
                      </c:pt>
                      <c:pt idx="148">
                        <c:v>-0.4836242</c:v>
                      </c:pt>
                      <c:pt idx="149">
                        <c:v>-0.4836242</c:v>
                      </c:pt>
                      <c:pt idx="150">
                        <c:v>-0.4836242</c:v>
                      </c:pt>
                      <c:pt idx="151">
                        <c:v>-0.4836242</c:v>
                      </c:pt>
                      <c:pt idx="152">
                        <c:v>-0.4836242</c:v>
                      </c:pt>
                      <c:pt idx="153">
                        <c:v>-0.4836242</c:v>
                      </c:pt>
                      <c:pt idx="154">
                        <c:v>-0.4836242</c:v>
                      </c:pt>
                      <c:pt idx="155">
                        <c:v>-0.4836242</c:v>
                      </c:pt>
                      <c:pt idx="156">
                        <c:v>-0.4836242</c:v>
                      </c:pt>
                      <c:pt idx="157">
                        <c:v>-0.4836242</c:v>
                      </c:pt>
                      <c:pt idx="158">
                        <c:v>-0.4836242</c:v>
                      </c:pt>
                      <c:pt idx="159">
                        <c:v>-0.48362430000000001</c:v>
                      </c:pt>
                      <c:pt idx="160">
                        <c:v>-0.48362430000000001</c:v>
                      </c:pt>
                      <c:pt idx="161">
                        <c:v>-0.48362430000000001</c:v>
                      </c:pt>
                      <c:pt idx="162">
                        <c:v>-0.48362430000000001</c:v>
                      </c:pt>
                      <c:pt idx="163">
                        <c:v>-0.48362430000000001</c:v>
                      </c:pt>
                      <c:pt idx="164">
                        <c:v>-0.48362430000000001</c:v>
                      </c:pt>
                      <c:pt idx="165">
                        <c:v>-0.48362430000000001</c:v>
                      </c:pt>
                      <c:pt idx="166">
                        <c:v>-0.48362430000000001</c:v>
                      </c:pt>
                      <c:pt idx="167">
                        <c:v>-0.48362430000000001</c:v>
                      </c:pt>
                      <c:pt idx="168">
                        <c:v>-0.48362430000000001</c:v>
                      </c:pt>
                      <c:pt idx="169">
                        <c:v>-0.48362430000000001</c:v>
                      </c:pt>
                      <c:pt idx="170">
                        <c:v>-0.48362430000000001</c:v>
                      </c:pt>
                      <c:pt idx="171">
                        <c:v>-0.48362430000000001</c:v>
                      </c:pt>
                      <c:pt idx="172">
                        <c:v>-0.48362430000000001</c:v>
                      </c:pt>
                      <c:pt idx="173">
                        <c:v>-0.48362430000000001</c:v>
                      </c:pt>
                      <c:pt idx="174">
                        <c:v>-0.48362430000000001</c:v>
                      </c:pt>
                      <c:pt idx="175">
                        <c:v>-0.48362430000000001</c:v>
                      </c:pt>
                      <c:pt idx="176">
                        <c:v>-0.48362430000000001</c:v>
                      </c:pt>
                      <c:pt idx="177">
                        <c:v>-0.48362430000000001</c:v>
                      </c:pt>
                      <c:pt idx="178">
                        <c:v>-0.48362430000000001</c:v>
                      </c:pt>
                      <c:pt idx="179">
                        <c:v>-0.48362430000000001</c:v>
                      </c:pt>
                      <c:pt idx="180">
                        <c:v>-0.48362430000000001</c:v>
                      </c:pt>
                      <c:pt idx="181">
                        <c:v>-0.48362430000000001</c:v>
                      </c:pt>
                      <c:pt idx="182">
                        <c:v>-0.48362430000000001</c:v>
                      </c:pt>
                      <c:pt idx="183">
                        <c:v>-0.48362430000000001</c:v>
                      </c:pt>
                      <c:pt idx="184">
                        <c:v>-0.48362430000000001</c:v>
                      </c:pt>
                      <c:pt idx="185">
                        <c:v>-0.48362430000000001</c:v>
                      </c:pt>
                      <c:pt idx="186">
                        <c:v>-0.48362430000000001</c:v>
                      </c:pt>
                      <c:pt idx="187">
                        <c:v>-0.48362430000000001</c:v>
                      </c:pt>
                      <c:pt idx="188">
                        <c:v>-0.48362430000000001</c:v>
                      </c:pt>
                      <c:pt idx="189">
                        <c:v>-0.48362430000000001</c:v>
                      </c:pt>
                      <c:pt idx="190">
                        <c:v>-0.48362430000000001</c:v>
                      </c:pt>
                      <c:pt idx="191">
                        <c:v>-0.48362430000000001</c:v>
                      </c:pt>
                      <c:pt idx="192">
                        <c:v>-0.48362430000000001</c:v>
                      </c:pt>
                      <c:pt idx="193">
                        <c:v>-0.48362430000000001</c:v>
                      </c:pt>
                      <c:pt idx="194">
                        <c:v>-0.48362430000000001</c:v>
                      </c:pt>
                      <c:pt idx="195">
                        <c:v>-0.48362430000000001</c:v>
                      </c:pt>
                      <c:pt idx="196">
                        <c:v>-0.48362430000000001</c:v>
                      </c:pt>
                      <c:pt idx="197">
                        <c:v>-0.48362430000000001</c:v>
                      </c:pt>
                      <c:pt idx="198">
                        <c:v>-0.48362430000000001</c:v>
                      </c:pt>
                      <c:pt idx="199">
                        <c:v>-0.48362430000000001</c:v>
                      </c:pt>
                      <c:pt idx="200">
                        <c:v>-0.48362430000000001</c:v>
                      </c:pt>
                      <c:pt idx="201">
                        <c:v>-0.48362440000000001</c:v>
                      </c:pt>
                      <c:pt idx="202">
                        <c:v>-0.48362440000000001</c:v>
                      </c:pt>
                      <c:pt idx="203">
                        <c:v>-0.48362440000000001</c:v>
                      </c:pt>
                      <c:pt idx="204">
                        <c:v>-0.48362440000000001</c:v>
                      </c:pt>
                      <c:pt idx="205">
                        <c:v>-0.48362440000000001</c:v>
                      </c:pt>
                      <c:pt idx="206">
                        <c:v>-0.48362440000000001</c:v>
                      </c:pt>
                      <c:pt idx="207">
                        <c:v>-0.48362440000000001</c:v>
                      </c:pt>
                      <c:pt idx="208">
                        <c:v>-0.48362440000000001</c:v>
                      </c:pt>
                      <c:pt idx="209">
                        <c:v>-0.48362440000000001</c:v>
                      </c:pt>
                      <c:pt idx="210">
                        <c:v>-0.48362440000000001</c:v>
                      </c:pt>
                      <c:pt idx="211">
                        <c:v>-0.48362440000000001</c:v>
                      </c:pt>
                      <c:pt idx="212">
                        <c:v>-0.48362440000000001</c:v>
                      </c:pt>
                      <c:pt idx="213">
                        <c:v>-0.48362440000000001</c:v>
                      </c:pt>
                      <c:pt idx="214">
                        <c:v>-0.48362440000000001</c:v>
                      </c:pt>
                      <c:pt idx="215">
                        <c:v>-0.48362440000000001</c:v>
                      </c:pt>
                      <c:pt idx="216">
                        <c:v>-0.48362440000000001</c:v>
                      </c:pt>
                      <c:pt idx="217">
                        <c:v>-0.48362440000000001</c:v>
                      </c:pt>
                      <c:pt idx="218">
                        <c:v>-0.48362440000000001</c:v>
                      </c:pt>
                      <c:pt idx="219">
                        <c:v>-0.48362440000000001</c:v>
                      </c:pt>
                      <c:pt idx="220">
                        <c:v>-0.48362440000000001</c:v>
                      </c:pt>
                      <c:pt idx="221">
                        <c:v>-0.48362440000000001</c:v>
                      </c:pt>
                      <c:pt idx="222">
                        <c:v>-0.48362440000000001</c:v>
                      </c:pt>
                      <c:pt idx="223">
                        <c:v>-0.48362440000000001</c:v>
                      </c:pt>
                      <c:pt idx="224">
                        <c:v>-0.48362440000000001</c:v>
                      </c:pt>
                      <c:pt idx="225">
                        <c:v>-0.48362440000000001</c:v>
                      </c:pt>
                      <c:pt idx="226">
                        <c:v>-0.48362440000000001</c:v>
                      </c:pt>
                      <c:pt idx="227">
                        <c:v>-0.48362440000000001</c:v>
                      </c:pt>
                      <c:pt idx="228">
                        <c:v>-0.48362440000000001</c:v>
                      </c:pt>
                      <c:pt idx="229">
                        <c:v>-0.48362440000000001</c:v>
                      </c:pt>
                      <c:pt idx="230">
                        <c:v>-0.48362440000000001</c:v>
                      </c:pt>
                      <c:pt idx="231">
                        <c:v>-0.48362440000000001</c:v>
                      </c:pt>
                      <c:pt idx="232">
                        <c:v>-0.48362440000000001</c:v>
                      </c:pt>
                      <c:pt idx="233">
                        <c:v>-0.48362440000000001</c:v>
                      </c:pt>
                      <c:pt idx="234">
                        <c:v>-0.48362440000000001</c:v>
                      </c:pt>
                      <c:pt idx="235">
                        <c:v>-0.48362440000000001</c:v>
                      </c:pt>
                      <c:pt idx="236">
                        <c:v>-0.48362440000000001</c:v>
                      </c:pt>
                      <c:pt idx="237">
                        <c:v>-0.48362440000000001</c:v>
                      </c:pt>
                      <c:pt idx="238">
                        <c:v>-0.48362440000000001</c:v>
                      </c:pt>
                      <c:pt idx="239">
                        <c:v>-0.48362440000000001</c:v>
                      </c:pt>
                      <c:pt idx="240">
                        <c:v>-0.48362440000000001</c:v>
                      </c:pt>
                      <c:pt idx="241">
                        <c:v>-0.48362440000000001</c:v>
                      </c:pt>
                      <c:pt idx="242">
                        <c:v>-0.48362440000000001</c:v>
                      </c:pt>
                      <c:pt idx="243">
                        <c:v>-0.48362440000000001</c:v>
                      </c:pt>
                      <c:pt idx="244">
                        <c:v>-0.48362440000000001</c:v>
                      </c:pt>
                      <c:pt idx="245">
                        <c:v>-0.48362440000000001</c:v>
                      </c:pt>
                      <c:pt idx="246">
                        <c:v>-0.48362440000000001</c:v>
                      </c:pt>
                      <c:pt idx="247">
                        <c:v>-0.48362440000000001</c:v>
                      </c:pt>
                      <c:pt idx="248">
                        <c:v>-0.48362440000000001</c:v>
                      </c:pt>
                      <c:pt idx="249">
                        <c:v>-0.48362440000000001</c:v>
                      </c:pt>
                      <c:pt idx="250">
                        <c:v>-0.48362440000000001</c:v>
                      </c:pt>
                      <c:pt idx="251">
                        <c:v>-0.48362440000000001</c:v>
                      </c:pt>
                      <c:pt idx="252">
                        <c:v>-0.48362450000000001</c:v>
                      </c:pt>
                      <c:pt idx="253">
                        <c:v>-0.48362450000000001</c:v>
                      </c:pt>
                      <c:pt idx="254">
                        <c:v>-0.48362450000000001</c:v>
                      </c:pt>
                      <c:pt idx="255">
                        <c:v>-0.48362450000000001</c:v>
                      </c:pt>
                      <c:pt idx="256">
                        <c:v>-0.48362450000000001</c:v>
                      </c:pt>
                      <c:pt idx="257">
                        <c:v>-0.48362450000000001</c:v>
                      </c:pt>
                      <c:pt idx="258">
                        <c:v>-0.48362450000000001</c:v>
                      </c:pt>
                      <c:pt idx="259">
                        <c:v>-0.48362450000000001</c:v>
                      </c:pt>
                      <c:pt idx="260">
                        <c:v>-0.48362450000000001</c:v>
                      </c:pt>
                      <c:pt idx="261">
                        <c:v>-0.48362450000000001</c:v>
                      </c:pt>
                      <c:pt idx="262">
                        <c:v>-0.48362450000000001</c:v>
                      </c:pt>
                      <c:pt idx="263">
                        <c:v>-0.48362450000000001</c:v>
                      </c:pt>
                      <c:pt idx="264">
                        <c:v>-0.48362450000000001</c:v>
                      </c:pt>
                      <c:pt idx="265">
                        <c:v>-0.48362450000000001</c:v>
                      </c:pt>
                      <c:pt idx="266">
                        <c:v>-0.48362450000000001</c:v>
                      </c:pt>
                      <c:pt idx="267">
                        <c:v>-0.48362450000000001</c:v>
                      </c:pt>
                      <c:pt idx="268">
                        <c:v>-0.48362450000000001</c:v>
                      </c:pt>
                      <c:pt idx="269">
                        <c:v>-0.48362450000000001</c:v>
                      </c:pt>
                      <c:pt idx="270">
                        <c:v>-0.48362450000000001</c:v>
                      </c:pt>
                      <c:pt idx="271">
                        <c:v>-0.48362450000000001</c:v>
                      </c:pt>
                      <c:pt idx="272">
                        <c:v>-0.48362450000000001</c:v>
                      </c:pt>
                      <c:pt idx="273">
                        <c:v>-0.48362450000000001</c:v>
                      </c:pt>
                      <c:pt idx="274">
                        <c:v>-0.48362450000000001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Лист1!$P$1</c15:sqref>
                        </c15:formulaRef>
                      </c:ext>
                    </c:extLst>
                    <c:strCache>
                      <c:ptCount val="1"/>
                      <c:pt idx="0">
                        <c:v>RO by ОРУК 300_12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Лист1!$P$32:$P$385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-0.39467770000000002</c:v>
                      </c:pt>
                      <c:pt idx="1">
                        <c:v>-0.40872239999999999</c:v>
                      </c:pt>
                      <c:pt idx="2">
                        <c:v>-0.42167009999999999</c:v>
                      </c:pt>
                      <c:pt idx="3">
                        <c:v>-0.43345939999999999</c:v>
                      </c:pt>
                      <c:pt idx="4">
                        <c:v>-0.44404589999999999</c:v>
                      </c:pt>
                      <c:pt idx="5">
                        <c:v>-0.45340160000000002</c:v>
                      </c:pt>
                      <c:pt idx="6">
                        <c:v>-0.46151360000000002</c:v>
                      </c:pt>
                      <c:pt idx="7">
                        <c:v>-0.46838099999999999</c:v>
                      </c:pt>
                      <c:pt idx="8">
                        <c:v>-0.4740124</c:v>
                      </c:pt>
                      <c:pt idx="9">
                        <c:v>-0.47842170000000001</c:v>
                      </c:pt>
                      <c:pt idx="10">
                        <c:v>-0.48162460000000001</c:v>
                      </c:pt>
                      <c:pt idx="11">
                        <c:v>-0.48363800000000001</c:v>
                      </c:pt>
                      <c:pt idx="12">
                        <c:v>-0.48363719999999999</c:v>
                      </c:pt>
                      <c:pt idx="13">
                        <c:v>-0.48363640000000002</c:v>
                      </c:pt>
                      <c:pt idx="14">
                        <c:v>-0.4836356</c:v>
                      </c:pt>
                      <c:pt idx="15">
                        <c:v>-0.48363479999999998</c:v>
                      </c:pt>
                      <c:pt idx="16">
                        <c:v>-0.48363410000000001</c:v>
                      </c:pt>
                      <c:pt idx="17">
                        <c:v>-0.48363339999999999</c:v>
                      </c:pt>
                      <c:pt idx="18">
                        <c:v>-0.48363279999999997</c:v>
                      </c:pt>
                      <c:pt idx="19">
                        <c:v>-0.48363220000000001</c:v>
                      </c:pt>
                      <c:pt idx="20">
                        <c:v>-0.48363159999999999</c:v>
                      </c:pt>
                      <c:pt idx="21">
                        <c:v>-0.48363099999999998</c:v>
                      </c:pt>
                      <c:pt idx="22">
                        <c:v>-0.48363050000000002</c:v>
                      </c:pt>
                      <c:pt idx="23">
                        <c:v>-0.48363</c:v>
                      </c:pt>
                      <c:pt idx="24">
                        <c:v>-0.48362949999999999</c:v>
                      </c:pt>
                      <c:pt idx="25">
                        <c:v>-0.48362909999999998</c:v>
                      </c:pt>
                      <c:pt idx="26">
                        <c:v>-0.48362860000000002</c:v>
                      </c:pt>
                      <c:pt idx="27">
                        <c:v>-0.48362820000000001</c:v>
                      </c:pt>
                      <c:pt idx="28">
                        <c:v>-0.4836278</c:v>
                      </c:pt>
                      <c:pt idx="29">
                        <c:v>-0.48362739999999999</c:v>
                      </c:pt>
                      <c:pt idx="30">
                        <c:v>-0.48362699999999997</c:v>
                      </c:pt>
                      <c:pt idx="31">
                        <c:v>-0.48362670000000002</c:v>
                      </c:pt>
                      <c:pt idx="32">
                        <c:v>-0.48362630000000001</c:v>
                      </c:pt>
                      <c:pt idx="33">
                        <c:v>-0.483626</c:v>
                      </c:pt>
                      <c:pt idx="34">
                        <c:v>-0.48362569999999999</c:v>
                      </c:pt>
                      <c:pt idx="35">
                        <c:v>-0.48362539999999998</c:v>
                      </c:pt>
                      <c:pt idx="36">
                        <c:v>-0.48362509999999997</c:v>
                      </c:pt>
                      <c:pt idx="37">
                        <c:v>-0.48362480000000002</c:v>
                      </c:pt>
                      <c:pt idx="38">
                        <c:v>-0.48362450000000001</c:v>
                      </c:pt>
                      <c:pt idx="39">
                        <c:v>-0.4836242</c:v>
                      </c:pt>
                      <c:pt idx="40">
                        <c:v>-0.4836239</c:v>
                      </c:pt>
                      <c:pt idx="41">
                        <c:v>-0.48362369999999999</c:v>
                      </c:pt>
                      <c:pt idx="42">
                        <c:v>-0.48362339999999998</c:v>
                      </c:pt>
                      <c:pt idx="43">
                        <c:v>-0.48362319999999998</c:v>
                      </c:pt>
                      <c:pt idx="44">
                        <c:v>-0.48362300000000003</c:v>
                      </c:pt>
                      <c:pt idx="45">
                        <c:v>-0.48362270000000002</c:v>
                      </c:pt>
                      <c:pt idx="46">
                        <c:v>-0.48362250000000001</c:v>
                      </c:pt>
                      <c:pt idx="47">
                        <c:v>-0.4836223</c:v>
                      </c:pt>
                      <c:pt idx="48">
                        <c:v>-0.4836221</c:v>
                      </c:pt>
                      <c:pt idx="49">
                        <c:v>-0.48362189999999999</c:v>
                      </c:pt>
                      <c:pt idx="50">
                        <c:v>-0.48362169999999999</c:v>
                      </c:pt>
                      <c:pt idx="51">
                        <c:v>-0.48362149999999998</c:v>
                      </c:pt>
                      <c:pt idx="52">
                        <c:v>-0.48362129999999998</c:v>
                      </c:pt>
                      <c:pt idx="53">
                        <c:v>-0.48362119999999997</c:v>
                      </c:pt>
                      <c:pt idx="54">
                        <c:v>-0.48362100000000002</c:v>
                      </c:pt>
                      <c:pt idx="55">
                        <c:v>-0.48362080000000002</c:v>
                      </c:pt>
                      <c:pt idx="56">
                        <c:v>-0.48362070000000001</c:v>
                      </c:pt>
                      <c:pt idx="57">
                        <c:v>-0.48362050000000001</c:v>
                      </c:pt>
                      <c:pt idx="58">
                        <c:v>-0.4836203</c:v>
                      </c:pt>
                      <c:pt idx="59">
                        <c:v>-0.4836202</c:v>
                      </c:pt>
                      <c:pt idx="60">
                        <c:v>-0.48361999999999999</c:v>
                      </c:pt>
                      <c:pt idx="61">
                        <c:v>-0.48361989999999999</c:v>
                      </c:pt>
                      <c:pt idx="62">
                        <c:v>-0.48361969999999999</c:v>
                      </c:pt>
                      <c:pt idx="63">
                        <c:v>-0.48361959999999998</c:v>
                      </c:pt>
                      <c:pt idx="64">
                        <c:v>-0.48361949999999998</c:v>
                      </c:pt>
                      <c:pt idx="65">
                        <c:v>-0.48361929999999997</c:v>
                      </c:pt>
                      <c:pt idx="66">
                        <c:v>-0.48361920000000003</c:v>
                      </c:pt>
                      <c:pt idx="67">
                        <c:v>-0.48361910000000002</c:v>
                      </c:pt>
                      <c:pt idx="68">
                        <c:v>-0.48361890000000002</c:v>
                      </c:pt>
                      <c:pt idx="69">
                        <c:v>-0.48361880000000002</c:v>
                      </c:pt>
                      <c:pt idx="70">
                        <c:v>-0.48361870000000001</c:v>
                      </c:pt>
                      <c:pt idx="71">
                        <c:v>-0.48361860000000001</c:v>
                      </c:pt>
                      <c:pt idx="72">
                        <c:v>-0.48361850000000001</c:v>
                      </c:pt>
                      <c:pt idx="73">
                        <c:v>-0.4836184</c:v>
                      </c:pt>
                      <c:pt idx="74">
                        <c:v>-0.4836183</c:v>
                      </c:pt>
                      <c:pt idx="75">
                        <c:v>-0.4836181</c:v>
                      </c:pt>
                      <c:pt idx="76">
                        <c:v>-0.48361799999999999</c:v>
                      </c:pt>
                      <c:pt idx="77">
                        <c:v>-0.48361789999999999</c:v>
                      </c:pt>
                      <c:pt idx="78">
                        <c:v>-0.48361779999999999</c:v>
                      </c:pt>
                      <c:pt idx="79">
                        <c:v>-0.48361769999999998</c:v>
                      </c:pt>
                      <c:pt idx="80">
                        <c:v>-0.48361759999999998</c:v>
                      </c:pt>
                      <c:pt idx="81">
                        <c:v>-0.48361749999999998</c:v>
                      </c:pt>
                      <c:pt idx="82">
                        <c:v>-0.48361749999999998</c:v>
                      </c:pt>
                      <c:pt idx="83">
                        <c:v>-0.48361739999999998</c:v>
                      </c:pt>
                      <c:pt idx="84">
                        <c:v>-0.48361730000000003</c:v>
                      </c:pt>
                      <c:pt idx="85">
                        <c:v>-0.48361720000000002</c:v>
                      </c:pt>
                      <c:pt idx="86">
                        <c:v>-0.48361710000000002</c:v>
                      </c:pt>
                      <c:pt idx="87">
                        <c:v>-0.48361700000000002</c:v>
                      </c:pt>
                      <c:pt idx="88">
                        <c:v>-0.48361690000000002</c:v>
                      </c:pt>
                      <c:pt idx="89">
                        <c:v>-0.48361680000000001</c:v>
                      </c:pt>
                      <c:pt idx="90">
                        <c:v>-0.48361680000000001</c:v>
                      </c:pt>
                      <c:pt idx="91">
                        <c:v>-0.48361670000000001</c:v>
                      </c:pt>
                      <c:pt idx="92">
                        <c:v>-0.48361660000000001</c:v>
                      </c:pt>
                      <c:pt idx="93">
                        <c:v>-0.4836165</c:v>
                      </c:pt>
                      <c:pt idx="94">
                        <c:v>-0.4836164</c:v>
                      </c:pt>
                      <c:pt idx="95">
                        <c:v>-0.4836164</c:v>
                      </c:pt>
                      <c:pt idx="96">
                        <c:v>-0.4836163</c:v>
                      </c:pt>
                      <c:pt idx="97">
                        <c:v>-0.4836162</c:v>
                      </c:pt>
                      <c:pt idx="98">
                        <c:v>-0.4836162</c:v>
                      </c:pt>
                      <c:pt idx="99">
                        <c:v>-0.48361609999999999</c:v>
                      </c:pt>
                      <c:pt idx="100">
                        <c:v>-0.48361599999999999</c:v>
                      </c:pt>
                      <c:pt idx="101">
                        <c:v>-0.48361599999999999</c:v>
                      </c:pt>
                      <c:pt idx="102">
                        <c:v>-0.48361589999999999</c:v>
                      </c:pt>
                      <c:pt idx="103">
                        <c:v>-0.48361579999999998</c:v>
                      </c:pt>
                      <c:pt idx="104">
                        <c:v>-0.48361579999999998</c:v>
                      </c:pt>
                      <c:pt idx="105">
                        <c:v>-0.48361569999999998</c:v>
                      </c:pt>
                      <c:pt idx="106">
                        <c:v>-0.48361559999999998</c:v>
                      </c:pt>
                      <c:pt idx="107">
                        <c:v>-0.48361559999999998</c:v>
                      </c:pt>
                      <c:pt idx="108">
                        <c:v>-0.48361549999999998</c:v>
                      </c:pt>
                      <c:pt idx="109">
                        <c:v>-0.48361539999999997</c:v>
                      </c:pt>
                      <c:pt idx="110">
                        <c:v>-0.48361539999999997</c:v>
                      </c:pt>
                      <c:pt idx="111">
                        <c:v>-0.48361530000000003</c:v>
                      </c:pt>
                      <c:pt idx="112">
                        <c:v>-0.48361530000000003</c:v>
                      </c:pt>
                      <c:pt idx="113">
                        <c:v>-0.48361520000000002</c:v>
                      </c:pt>
                      <c:pt idx="114">
                        <c:v>-0.48361520000000002</c:v>
                      </c:pt>
                      <c:pt idx="115">
                        <c:v>-0.48361510000000002</c:v>
                      </c:pt>
                      <c:pt idx="116">
                        <c:v>-0.48361500000000002</c:v>
                      </c:pt>
                      <c:pt idx="117">
                        <c:v>-0.48361500000000002</c:v>
                      </c:pt>
                      <c:pt idx="118">
                        <c:v>-0.48361490000000001</c:v>
                      </c:pt>
                      <c:pt idx="119">
                        <c:v>-0.48361490000000001</c:v>
                      </c:pt>
                      <c:pt idx="120">
                        <c:v>-0.48361480000000001</c:v>
                      </c:pt>
                      <c:pt idx="121">
                        <c:v>-0.48361480000000001</c:v>
                      </c:pt>
                      <c:pt idx="122">
                        <c:v>-0.48361470000000001</c:v>
                      </c:pt>
                      <c:pt idx="123">
                        <c:v>-0.48361470000000001</c:v>
                      </c:pt>
                      <c:pt idx="124">
                        <c:v>-0.48361460000000001</c:v>
                      </c:pt>
                      <c:pt idx="125">
                        <c:v>-0.48361460000000001</c:v>
                      </c:pt>
                      <c:pt idx="126">
                        <c:v>-0.4836145</c:v>
                      </c:pt>
                      <c:pt idx="127">
                        <c:v>-0.4836145</c:v>
                      </c:pt>
                      <c:pt idx="128">
                        <c:v>-0.4836145</c:v>
                      </c:pt>
                      <c:pt idx="129">
                        <c:v>-0.4836144</c:v>
                      </c:pt>
                      <c:pt idx="130">
                        <c:v>-0.4836144</c:v>
                      </c:pt>
                      <c:pt idx="131">
                        <c:v>-0.4836143</c:v>
                      </c:pt>
                      <c:pt idx="132">
                        <c:v>-0.4836143</c:v>
                      </c:pt>
                      <c:pt idx="133">
                        <c:v>-0.48361419999999999</c:v>
                      </c:pt>
                      <c:pt idx="134">
                        <c:v>-0.48361419999999999</c:v>
                      </c:pt>
                      <c:pt idx="135">
                        <c:v>-0.48361409999999999</c:v>
                      </c:pt>
                      <c:pt idx="136">
                        <c:v>-0.48361409999999999</c:v>
                      </c:pt>
                      <c:pt idx="137">
                        <c:v>-0.48361409999999999</c:v>
                      </c:pt>
                      <c:pt idx="138">
                        <c:v>-0.48361399999999999</c:v>
                      </c:pt>
                      <c:pt idx="139">
                        <c:v>-0.48361399999999999</c:v>
                      </c:pt>
                      <c:pt idx="140">
                        <c:v>-0.48361389999999999</c:v>
                      </c:pt>
                      <c:pt idx="141">
                        <c:v>-0.48361389999999999</c:v>
                      </c:pt>
                      <c:pt idx="142">
                        <c:v>-0.48361389999999999</c:v>
                      </c:pt>
                      <c:pt idx="143">
                        <c:v>-0.48361379999999998</c:v>
                      </c:pt>
                      <c:pt idx="144">
                        <c:v>-0.48361379999999998</c:v>
                      </c:pt>
                      <c:pt idx="145">
                        <c:v>-0.48361379999999998</c:v>
                      </c:pt>
                      <c:pt idx="146">
                        <c:v>-0.48361369999999998</c:v>
                      </c:pt>
                      <c:pt idx="147">
                        <c:v>-0.48361369999999998</c:v>
                      </c:pt>
                      <c:pt idx="148">
                        <c:v>-0.48361359999999998</c:v>
                      </c:pt>
                      <c:pt idx="149">
                        <c:v>-0.48361359999999998</c:v>
                      </c:pt>
                      <c:pt idx="150">
                        <c:v>-0.48361359999999998</c:v>
                      </c:pt>
                      <c:pt idx="151">
                        <c:v>-0.48361349999999997</c:v>
                      </c:pt>
                      <c:pt idx="152">
                        <c:v>-0.48361349999999997</c:v>
                      </c:pt>
                      <c:pt idx="153">
                        <c:v>-0.48361349999999997</c:v>
                      </c:pt>
                      <c:pt idx="154">
                        <c:v>-0.48361340000000003</c:v>
                      </c:pt>
                      <c:pt idx="155">
                        <c:v>-0.48361340000000003</c:v>
                      </c:pt>
                      <c:pt idx="156">
                        <c:v>-0.48361340000000003</c:v>
                      </c:pt>
                      <c:pt idx="157">
                        <c:v>-0.48361330000000002</c:v>
                      </c:pt>
                      <c:pt idx="158">
                        <c:v>-0.48361330000000002</c:v>
                      </c:pt>
                      <c:pt idx="159">
                        <c:v>-0.48361330000000002</c:v>
                      </c:pt>
                      <c:pt idx="160">
                        <c:v>-0.48361320000000002</c:v>
                      </c:pt>
                      <c:pt idx="161">
                        <c:v>-0.48361320000000002</c:v>
                      </c:pt>
                      <c:pt idx="162">
                        <c:v>-0.48361320000000002</c:v>
                      </c:pt>
                      <c:pt idx="163">
                        <c:v>-0.48361320000000002</c:v>
                      </c:pt>
                      <c:pt idx="164">
                        <c:v>-0.48361310000000002</c:v>
                      </c:pt>
                      <c:pt idx="165">
                        <c:v>-0.48361310000000002</c:v>
                      </c:pt>
                      <c:pt idx="166">
                        <c:v>-0.48361310000000002</c:v>
                      </c:pt>
                      <c:pt idx="167">
                        <c:v>-0.48361300000000002</c:v>
                      </c:pt>
                      <c:pt idx="168">
                        <c:v>-0.48361300000000002</c:v>
                      </c:pt>
                      <c:pt idx="169">
                        <c:v>-0.48361300000000002</c:v>
                      </c:pt>
                      <c:pt idx="170">
                        <c:v>-0.48361300000000002</c:v>
                      </c:pt>
                      <c:pt idx="171">
                        <c:v>-0.48361290000000001</c:v>
                      </c:pt>
                      <c:pt idx="172">
                        <c:v>-0.48361290000000001</c:v>
                      </c:pt>
                      <c:pt idx="173">
                        <c:v>-0.48361290000000001</c:v>
                      </c:pt>
                      <c:pt idx="174">
                        <c:v>-0.48361290000000001</c:v>
                      </c:pt>
                      <c:pt idx="175">
                        <c:v>-0.48361280000000001</c:v>
                      </c:pt>
                      <c:pt idx="176">
                        <c:v>-0.48361280000000001</c:v>
                      </c:pt>
                      <c:pt idx="177">
                        <c:v>-0.48361280000000001</c:v>
                      </c:pt>
                      <c:pt idx="178">
                        <c:v>-0.48361280000000001</c:v>
                      </c:pt>
                      <c:pt idx="179">
                        <c:v>-0.48361270000000001</c:v>
                      </c:pt>
                      <c:pt idx="180">
                        <c:v>-0.48361270000000001</c:v>
                      </c:pt>
                      <c:pt idx="181">
                        <c:v>-0.48361270000000001</c:v>
                      </c:pt>
                      <c:pt idx="182">
                        <c:v>-0.48361270000000001</c:v>
                      </c:pt>
                      <c:pt idx="183">
                        <c:v>-0.4836126</c:v>
                      </c:pt>
                      <c:pt idx="184">
                        <c:v>-0.4836126</c:v>
                      </c:pt>
                      <c:pt idx="185">
                        <c:v>-0.4836126</c:v>
                      </c:pt>
                      <c:pt idx="186">
                        <c:v>-0.4836126</c:v>
                      </c:pt>
                      <c:pt idx="187">
                        <c:v>-0.4836126</c:v>
                      </c:pt>
                      <c:pt idx="188">
                        <c:v>-0.4836125</c:v>
                      </c:pt>
                      <c:pt idx="189">
                        <c:v>-0.4836125</c:v>
                      </c:pt>
                      <c:pt idx="190">
                        <c:v>-0.4836125</c:v>
                      </c:pt>
                      <c:pt idx="191">
                        <c:v>-0.4836125</c:v>
                      </c:pt>
                      <c:pt idx="192">
                        <c:v>-0.4836125</c:v>
                      </c:pt>
                      <c:pt idx="193">
                        <c:v>-0.4836124</c:v>
                      </c:pt>
                      <c:pt idx="194">
                        <c:v>-0.4836124</c:v>
                      </c:pt>
                      <c:pt idx="195">
                        <c:v>-0.4836124</c:v>
                      </c:pt>
                      <c:pt idx="196">
                        <c:v>-0.4836124</c:v>
                      </c:pt>
                      <c:pt idx="197">
                        <c:v>-0.4836124</c:v>
                      </c:pt>
                      <c:pt idx="198">
                        <c:v>-0.48361229999999999</c:v>
                      </c:pt>
                      <c:pt idx="199">
                        <c:v>-0.48361229999999999</c:v>
                      </c:pt>
                      <c:pt idx="200">
                        <c:v>-0.48361229999999999</c:v>
                      </c:pt>
                      <c:pt idx="201">
                        <c:v>-0.48361229999999999</c:v>
                      </c:pt>
                      <c:pt idx="202">
                        <c:v>-0.48361229999999999</c:v>
                      </c:pt>
                      <c:pt idx="203">
                        <c:v>-0.48361229999999999</c:v>
                      </c:pt>
                      <c:pt idx="204">
                        <c:v>-0.48361219999999999</c:v>
                      </c:pt>
                      <c:pt idx="205">
                        <c:v>-0.48361219999999999</c:v>
                      </c:pt>
                      <c:pt idx="206">
                        <c:v>-0.48361219999999999</c:v>
                      </c:pt>
                      <c:pt idx="207">
                        <c:v>-0.48361219999999999</c:v>
                      </c:pt>
                      <c:pt idx="208">
                        <c:v>-0.48361219999999999</c:v>
                      </c:pt>
                      <c:pt idx="209">
                        <c:v>-0.48361219999999999</c:v>
                      </c:pt>
                      <c:pt idx="210">
                        <c:v>-0.48361209999999999</c:v>
                      </c:pt>
                      <c:pt idx="211">
                        <c:v>-0.48361209999999999</c:v>
                      </c:pt>
                      <c:pt idx="212">
                        <c:v>-0.48361209999999999</c:v>
                      </c:pt>
                      <c:pt idx="213">
                        <c:v>-0.48361209999999999</c:v>
                      </c:pt>
                      <c:pt idx="214">
                        <c:v>-0.48361209999999999</c:v>
                      </c:pt>
                      <c:pt idx="215">
                        <c:v>-0.48361209999999999</c:v>
                      </c:pt>
                      <c:pt idx="216">
                        <c:v>-0.48361209999999999</c:v>
                      </c:pt>
                      <c:pt idx="217">
                        <c:v>-0.48361199999999999</c:v>
                      </c:pt>
                      <c:pt idx="218">
                        <c:v>-0.48361199999999999</c:v>
                      </c:pt>
                      <c:pt idx="219">
                        <c:v>-0.48361199999999999</c:v>
                      </c:pt>
                      <c:pt idx="220">
                        <c:v>-0.48361199999999999</c:v>
                      </c:pt>
                      <c:pt idx="221">
                        <c:v>-0.48361199999999999</c:v>
                      </c:pt>
                      <c:pt idx="222">
                        <c:v>-0.48361199999999999</c:v>
                      </c:pt>
                      <c:pt idx="223">
                        <c:v>-0.48361199999999999</c:v>
                      </c:pt>
                      <c:pt idx="224">
                        <c:v>-0.48361199999999999</c:v>
                      </c:pt>
                      <c:pt idx="225">
                        <c:v>-0.48361189999999998</c:v>
                      </c:pt>
                      <c:pt idx="226">
                        <c:v>-0.48361189999999998</c:v>
                      </c:pt>
                      <c:pt idx="227">
                        <c:v>-0.48361189999999998</c:v>
                      </c:pt>
                      <c:pt idx="228">
                        <c:v>-0.48361189999999998</c:v>
                      </c:pt>
                      <c:pt idx="229">
                        <c:v>-0.48361189999999998</c:v>
                      </c:pt>
                      <c:pt idx="230">
                        <c:v>-0.48361189999999998</c:v>
                      </c:pt>
                      <c:pt idx="231">
                        <c:v>-0.48361189999999998</c:v>
                      </c:pt>
                      <c:pt idx="232">
                        <c:v>-0.48361189999999998</c:v>
                      </c:pt>
                      <c:pt idx="233">
                        <c:v>-0.48361189999999998</c:v>
                      </c:pt>
                      <c:pt idx="234">
                        <c:v>-0.48361189999999998</c:v>
                      </c:pt>
                      <c:pt idx="235">
                        <c:v>-0.48361179999999998</c:v>
                      </c:pt>
                      <c:pt idx="236">
                        <c:v>-0.48361179999999998</c:v>
                      </c:pt>
                      <c:pt idx="237">
                        <c:v>-0.48361179999999998</c:v>
                      </c:pt>
                      <c:pt idx="238">
                        <c:v>-0.48361179999999998</c:v>
                      </c:pt>
                      <c:pt idx="239">
                        <c:v>-0.48361179999999998</c:v>
                      </c:pt>
                      <c:pt idx="240">
                        <c:v>-0.48361179999999998</c:v>
                      </c:pt>
                      <c:pt idx="241">
                        <c:v>-0.48361179999999998</c:v>
                      </c:pt>
                      <c:pt idx="242">
                        <c:v>-0.48361179999999998</c:v>
                      </c:pt>
                      <c:pt idx="243">
                        <c:v>-0.48361179999999998</c:v>
                      </c:pt>
                      <c:pt idx="244">
                        <c:v>-0.48361179999999998</c:v>
                      </c:pt>
                      <c:pt idx="245">
                        <c:v>-0.48361179999999998</c:v>
                      </c:pt>
                      <c:pt idx="246">
                        <c:v>-0.48361169999999998</c:v>
                      </c:pt>
                      <c:pt idx="247">
                        <c:v>-0.48361169999999998</c:v>
                      </c:pt>
                      <c:pt idx="248">
                        <c:v>-0.48361169999999998</c:v>
                      </c:pt>
                      <c:pt idx="249">
                        <c:v>-0.48361169999999998</c:v>
                      </c:pt>
                      <c:pt idx="250">
                        <c:v>-0.48361169999999998</c:v>
                      </c:pt>
                      <c:pt idx="251">
                        <c:v>-0.48361169999999998</c:v>
                      </c:pt>
                      <c:pt idx="252">
                        <c:v>-0.48361169999999998</c:v>
                      </c:pt>
                      <c:pt idx="253">
                        <c:v>-0.48361169999999998</c:v>
                      </c:pt>
                      <c:pt idx="254">
                        <c:v>-0.48361169999999998</c:v>
                      </c:pt>
                      <c:pt idx="255">
                        <c:v>-0.48361169999999998</c:v>
                      </c:pt>
                      <c:pt idx="256">
                        <c:v>-0.48361169999999998</c:v>
                      </c:pt>
                      <c:pt idx="257">
                        <c:v>-0.48361169999999998</c:v>
                      </c:pt>
                      <c:pt idx="258">
                        <c:v>-0.48361169999999998</c:v>
                      </c:pt>
                      <c:pt idx="259">
                        <c:v>-0.48361169999999998</c:v>
                      </c:pt>
                      <c:pt idx="260">
                        <c:v>-0.48361169999999998</c:v>
                      </c:pt>
                      <c:pt idx="261">
                        <c:v>-0.48361169999999998</c:v>
                      </c:pt>
                      <c:pt idx="262">
                        <c:v>-0.48361169999999998</c:v>
                      </c:pt>
                      <c:pt idx="263">
                        <c:v>-0.48361159999999997</c:v>
                      </c:pt>
                      <c:pt idx="264">
                        <c:v>-0.48361159999999997</c:v>
                      </c:pt>
                      <c:pt idx="265">
                        <c:v>-0.48361159999999997</c:v>
                      </c:pt>
                      <c:pt idx="266">
                        <c:v>-0.48361159999999997</c:v>
                      </c:pt>
                      <c:pt idx="267">
                        <c:v>-0.48361159999999997</c:v>
                      </c:pt>
                      <c:pt idx="268">
                        <c:v>-0.48361159999999997</c:v>
                      </c:pt>
                      <c:pt idx="269">
                        <c:v>-0.48361159999999997</c:v>
                      </c:pt>
                      <c:pt idx="270">
                        <c:v>-0.48361159999999997</c:v>
                      </c:pt>
                      <c:pt idx="271">
                        <c:v>-0.48361159999999997</c:v>
                      </c:pt>
                      <c:pt idx="272">
                        <c:v>-0.48361159999999997</c:v>
                      </c:pt>
                      <c:pt idx="273">
                        <c:v>-0.48361159999999997</c:v>
                      </c:pt>
                      <c:pt idx="274">
                        <c:v>-0.48361159999999997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Лист1!$Q$1</c15:sqref>
                        </c15:formulaRef>
                      </c:ext>
                    </c:extLst>
                    <c:strCache>
                      <c:ptCount val="1"/>
                      <c:pt idx="0">
                        <c:v>RO by ОРУК_C 300_48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Лист1!$Q$32:$Q$385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-0.39466390000000001</c:v>
                      </c:pt>
                      <c:pt idx="1">
                        <c:v>-0.4087076</c:v>
                      </c:pt>
                      <c:pt idx="2">
                        <c:v>-0.42165459999999999</c:v>
                      </c:pt>
                      <c:pt idx="3">
                        <c:v>-0.43344319999999997</c:v>
                      </c:pt>
                      <c:pt idx="4">
                        <c:v>-0.44402930000000002</c:v>
                      </c:pt>
                      <c:pt idx="5">
                        <c:v>-0.45338479999999998</c:v>
                      </c:pt>
                      <c:pt idx="6">
                        <c:v>-0.46149659999999998</c:v>
                      </c:pt>
                      <c:pt idx="7">
                        <c:v>-0.46836410000000001</c:v>
                      </c:pt>
                      <c:pt idx="8">
                        <c:v>-0.47399570000000002</c:v>
                      </c:pt>
                      <c:pt idx="9">
                        <c:v>-0.47840529999999998</c:v>
                      </c:pt>
                      <c:pt idx="10">
                        <c:v>-0.4816087</c:v>
                      </c:pt>
                      <c:pt idx="11">
                        <c:v>-0.48362270000000002</c:v>
                      </c:pt>
                      <c:pt idx="12">
                        <c:v>-0.48362270000000002</c:v>
                      </c:pt>
                      <c:pt idx="13">
                        <c:v>-0.48362270000000002</c:v>
                      </c:pt>
                      <c:pt idx="14">
                        <c:v>-0.48362270000000002</c:v>
                      </c:pt>
                      <c:pt idx="15">
                        <c:v>-0.48362270000000002</c:v>
                      </c:pt>
                      <c:pt idx="16">
                        <c:v>-0.48362270000000002</c:v>
                      </c:pt>
                      <c:pt idx="17">
                        <c:v>-0.48362270000000002</c:v>
                      </c:pt>
                      <c:pt idx="18">
                        <c:v>-0.48362270000000002</c:v>
                      </c:pt>
                      <c:pt idx="19">
                        <c:v>-0.48362270000000002</c:v>
                      </c:pt>
                      <c:pt idx="20">
                        <c:v>-0.48362270000000002</c:v>
                      </c:pt>
                      <c:pt idx="21">
                        <c:v>-0.48362270000000002</c:v>
                      </c:pt>
                      <c:pt idx="22">
                        <c:v>-0.48362270000000002</c:v>
                      </c:pt>
                      <c:pt idx="23">
                        <c:v>-0.48362280000000002</c:v>
                      </c:pt>
                      <c:pt idx="24">
                        <c:v>-0.48362280000000002</c:v>
                      </c:pt>
                      <c:pt idx="25">
                        <c:v>-0.48362280000000002</c:v>
                      </c:pt>
                      <c:pt idx="26">
                        <c:v>-0.48362280000000002</c:v>
                      </c:pt>
                      <c:pt idx="27">
                        <c:v>-0.48362280000000002</c:v>
                      </c:pt>
                      <c:pt idx="28">
                        <c:v>-0.48362280000000002</c:v>
                      </c:pt>
                      <c:pt idx="29">
                        <c:v>-0.48362280000000002</c:v>
                      </c:pt>
                      <c:pt idx="30">
                        <c:v>-0.48362280000000002</c:v>
                      </c:pt>
                      <c:pt idx="31">
                        <c:v>-0.48362280000000002</c:v>
                      </c:pt>
                      <c:pt idx="32">
                        <c:v>-0.48362280000000002</c:v>
                      </c:pt>
                      <c:pt idx="33">
                        <c:v>-0.48362280000000002</c:v>
                      </c:pt>
                      <c:pt idx="34">
                        <c:v>-0.48362280000000002</c:v>
                      </c:pt>
                      <c:pt idx="35">
                        <c:v>-0.48362280000000002</c:v>
                      </c:pt>
                      <c:pt idx="36">
                        <c:v>-0.48362280000000002</c:v>
                      </c:pt>
                      <c:pt idx="37">
                        <c:v>-0.48362280000000002</c:v>
                      </c:pt>
                      <c:pt idx="38">
                        <c:v>-0.48362280000000002</c:v>
                      </c:pt>
                      <c:pt idx="39">
                        <c:v>-0.48362280000000002</c:v>
                      </c:pt>
                      <c:pt idx="40">
                        <c:v>-0.48362280000000002</c:v>
                      </c:pt>
                      <c:pt idx="41">
                        <c:v>-0.48362280000000002</c:v>
                      </c:pt>
                      <c:pt idx="42">
                        <c:v>-0.48362280000000002</c:v>
                      </c:pt>
                      <c:pt idx="43">
                        <c:v>-0.48362280000000002</c:v>
                      </c:pt>
                      <c:pt idx="44">
                        <c:v>-0.48362280000000002</c:v>
                      </c:pt>
                      <c:pt idx="45">
                        <c:v>-0.48362280000000002</c:v>
                      </c:pt>
                      <c:pt idx="46">
                        <c:v>-0.48362280000000002</c:v>
                      </c:pt>
                      <c:pt idx="47">
                        <c:v>-0.48362280000000002</c:v>
                      </c:pt>
                      <c:pt idx="48">
                        <c:v>-0.48362280000000002</c:v>
                      </c:pt>
                      <c:pt idx="49">
                        <c:v>-0.48362280000000002</c:v>
                      </c:pt>
                      <c:pt idx="50">
                        <c:v>-0.48362280000000002</c:v>
                      </c:pt>
                      <c:pt idx="51">
                        <c:v>-0.48362280000000002</c:v>
                      </c:pt>
                      <c:pt idx="52">
                        <c:v>-0.48362280000000002</c:v>
                      </c:pt>
                      <c:pt idx="53">
                        <c:v>-0.48362280000000002</c:v>
                      </c:pt>
                      <c:pt idx="54">
                        <c:v>-0.48362280000000002</c:v>
                      </c:pt>
                      <c:pt idx="55">
                        <c:v>-0.48362280000000002</c:v>
                      </c:pt>
                      <c:pt idx="56">
                        <c:v>-0.48362280000000002</c:v>
                      </c:pt>
                      <c:pt idx="57">
                        <c:v>-0.48362280000000002</c:v>
                      </c:pt>
                      <c:pt idx="58">
                        <c:v>-0.48362280000000002</c:v>
                      </c:pt>
                      <c:pt idx="59">
                        <c:v>-0.48362280000000002</c:v>
                      </c:pt>
                      <c:pt idx="60">
                        <c:v>-0.48362280000000002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Лист1!$R$1</c15:sqref>
                        </c15:formulaRef>
                      </c:ext>
                    </c:extLst>
                    <c:strCache>
                      <c:ptCount val="1"/>
                      <c:pt idx="0">
                        <c:v>RO by ОРУК 300_48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Лист1!$R$32:$R$385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-0.3946692</c:v>
                      </c:pt>
                      <c:pt idx="1">
                        <c:v>-0.4087131</c:v>
                      </c:pt>
                      <c:pt idx="2">
                        <c:v>-0.42166019999999999</c:v>
                      </c:pt>
                      <c:pt idx="3">
                        <c:v>-0.43344899999999997</c:v>
                      </c:pt>
                      <c:pt idx="4">
                        <c:v>-0.44403510000000002</c:v>
                      </c:pt>
                      <c:pt idx="5">
                        <c:v>-0.45339059999999998</c:v>
                      </c:pt>
                      <c:pt idx="6">
                        <c:v>-0.46150239999999998</c:v>
                      </c:pt>
                      <c:pt idx="7">
                        <c:v>-0.46836990000000001</c:v>
                      </c:pt>
                      <c:pt idx="8">
                        <c:v>-0.47400140000000002</c:v>
                      </c:pt>
                      <c:pt idx="9">
                        <c:v>-0.47841089999999997</c:v>
                      </c:pt>
                      <c:pt idx="10">
                        <c:v>-0.48161399999999999</c:v>
                      </c:pt>
                      <c:pt idx="11">
                        <c:v>-0.4836279</c:v>
                      </c:pt>
                      <c:pt idx="12">
                        <c:v>-0.48362759999999999</c:v>
                      </c:pt>
                      <c:pt idx="13">
                        <c:v>-0.48362739999999999</c:v>
                      </c:pt>
                      <c:pt idx="14">
                        <c:v>-0.48362719999999998</c:v>
                      </c:pt>
                      <c:pt idx="15">
                        <c:v>-0.48362699999999997</c:v>
                      </c:pt>
                      <c:pt idx="16">
                        <c:v>-0.48362680000000002</c:v>
                      </c:pt>
                      <c:pt idx="17">
                        <c:v>-0.48362660000000002</c:v>
                      </c:pt>
                      <c:pt idx="18">
                        <c:v>-0.48362640000000001</c:v>
                      </c:pt>
                      <c:pt idx="19">
                        <c:v>-0.48362630000000001</c:v>
                      </c:pt>
                      <c:pt idx="20">
                        <c:v>-0.4836261</c:v>
                      </c:pt>
                      <c:pt idx="21">
                        <c:v>-0.483626</c:v>
                      </c:pt>
                      <c:pt idx="22">
                        <c:v>-0.48362579999999999</c:v>
                      </c:pt>
                      <c:pt idx="23">
                        <c:v>-0.48362569999999999</c:v>
                      </c:pt>
                      <c:pt idx="24">
                        <c:v>-0.48362559999999999</c:v>
                      </c:pt>
                      <c:pt idx="25">
                        <c:v>-0.48362539999999998</c:v>
                      </c:pt>
                      <c:pt idx="26">
                        <c:v>-0.48362529999999998</c:v>
                      </c:pt>
                      <c:pt idx="27">
                        <c:v>-0.48362519999999998</c:v>
                      </c:pt>
                      <c:pt idx="28">
                        <c:v>-0.48362509999999997</c:v>
                      </c:pt>
                      <c:pt idx="29">
                        <c:v>-0.48362500000000003</c:v>
                      </c:pt>
                      <c:pt idx="30">
                        <c:v>-0.48362490000000002</c:v>
                      </c:pt>
                      <c:pt idx="31">
                        <c:v>-0.48362480000000002</c:v>
                      </c:pt>
                      <c:pt idx="32">
                        <c:v>-0.48362470000000002</c:v>
                      </c:pt>
                      <c:pt idx="33">
                        <c:v>-0.48362460000000002</c:v>
                      </c:pt>
                      <c:pt idx="34">
                        <c:v>-0.48362450000000001</c:v>
                      </c:pt>
                      <c:pt idx="35">
                        <c:v>-0.48362440000000001</c:v>
                      </c:pt>
                      <c:pt idx="36">
                        <c:v>-0.48362430000000001</c:v>
                      </c:pt>
                      <c:pt idx="37">
                        <c:v>-0.48362430000000001</c:v>
                      </c:pt>
                      <c:pt idx="38">
                        <c:v>-0.4836242</c:v>
                      </c:pt>
                      <c:pt idx="39">
                        <c:v>-0.4836241</c:v>
                      </c:pt>
                      <c:pt idx="40">
                        <c:v>-0.483624</c:v>
                      </c:pt>
                      <c:pt idx="41">
                        <c:v>-0.483624</c:v>
                      </c:pt>
                      <c:pt idx="42">
                        <c:v>-0.4836239</c:v>
                      </c:pt>
                      <c:pt idx="43">
                        <c:v>-0.48362379999999999</c:v>
                      </c:pt>
                      <c:pt idx="44">
                        <c:v>-0.48362379999999999</c:v>
                      </c:pt>
                      <c:pt idx="45">
                        <c:v>-0.48362369999999999</c:v>
                      </c:pt>
                      <c:pt idx="46">
                        <c:v>-0.48362359999999999</c:v>
                      </c:pt>
                      <c:pt idx="47">
                        <c:v>-0.48362359999999999</c:v>
                      </c:pt>
                      <c:pt idx="48">
                        <c:v>-0.48362349999999998</c:v>
                      </c:pt>
                      <c:pt idx="49">
                        <c:v>-0.48362349999999998</c:v>
                      </c:pt>
                      <c:pt idx="50">
                        <c:v>-0.48362339999999998</c:v>
                      </c:pt>
                      <c:pt idx="51">
                        <c:v>-0.48362339999999998</c:v>
                      </c:pt>
                      <c:pt idx="52">
                        <c:v>-0.48362329999999998</c:v>
                      </c:pt>
                      <c:pt idx="53">
                        <c:v>-0.48362329999999998</c:v>
                      </c:pt>
                      <c:pt idx="54">
                        <c:v>-0.48362319999999998</c:v>
                      </c:pt>
                      <c:pt idx="55">
                        <c:v>-0.48362319999999998</c:v>
                      </c:pt>
                      <c:pt idx="56">
                        <c:v>-0.48362309999999997</c:v>
                      </c:pt>
                      <c:pt idx="57">
                        <c:v>-0.48362309999999997</c:v>
                      </c:pt>
                      <c:pt idx="58">
                        <c:v>-0.48362300000000003</c:v>
                      </c:pt>
                      <c:pt idx="59">
                        <c:v>-0.48362300000000003</c:v>
                      </c:pt>
                      <c:pt idx="60">
                        <c:v>-0.48362300000000003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Лист1!$S$1</c15:sqref>
                        </c15:formulaRef>
                      </c:ext>
                    </c:extLst>
                    <c:strCache>
                      <c:ptCount val="1"/>
                      <c:pt idx="0">
                        <c:v>RO by ОРУК_C 500_1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Лист1!$S$32:$S$385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-0.39447330000000003</c:v>
                      </c:pt>
                      <c:pt idx="1">
                        <c:v>-0.40852369999999999</c:v>
                      </c:pt>
                      <c:pt idx="2">
                        <c:v>-0.42147689999999999</c:v>
                      </c:pt>
                      <c:pt idx="3">
                        <c:v>-0.43327139999999997</c:v>
                      </c:pt>
                      <c:pt idx="4">
                        <c:v>-0.4438629</c:v>
                      </c:pt>
                      <c:pt idx="5">
                        <c:v>-0.4532234</c:v>
                      </c:pt>
                      <c:pt idx="6">
                        <c:v>-0.46134009999999998</c:v>
                      </c:pt>
                      <c:pt idx="7">
                        <c:v>-0.46821210000000002</c:v>
                      </c:pt>
                      <c:pt idx="8">
                        <c:v>-0.47384799999999999</c:v>
                      </c:pt>
                      <c:pt idx="9">
                        <c:v>-0.47826160000000001</c:v>
                      </c:pt>
                      <c:pt idx="10">
                        <c:v>-0.48146879999999997</c:v>
                      </c:pt>
                      <c:pt idx="11">
                        <c:v>-0.48348649999999999</c:v>
                      </c:pt>
                      <c:pt idx="12">
                        <c:v>-0.4834907</c:v>
                      </c:pt>
                      <c:pt idx="13">
                        <c:v>-0.4834928</c:v>
                      </c:pt>
                      <c:pt idx="14">
                        <c:v>-0.4834947</c:v>
                      </c:pt>
                      <c:pt idx="15">
                        <c:v>-0.4834965</c:v>
                      </c:pt>
                      <c:pt idx="16">
                        <c:v>-0.48349829999999999</c:v>
                      </c:pt>
                      <c:pt idx="17">
                        <c:v>-0.48349989999999998</c:v>
                      </c:pt>
                      <c:pt idx="18">
                        <c:v>-0.48350149999999997</c:v>
                      </c:pt>
                      <c:pt idx="19">
                        <c:v>-0.48350290000000001</c:v>
                      </c:pt>
                      <c:pt idx="20">
                        <c:v>-0.4835042</c:v>
                      </c:pt>
                      <c:pt idx="21">
                        <c:v>-0.48350549999999998</c:v>
                      </c:pt>
                      <c:pt idx="22">
                        <c:v>-0.48350680000000001</c:v>
                      </c:pt>
                      <c:pt idx="23">
                        <c:v>-0.4835082</c:v>
                      </c:pt>
                      <c:pt idx="24">
                        <c:v>-0.48350939999999998</c:v>
                      </c:pt>
                      <c:pt idx="25">
                        <c:v>-0.48351060000000001</c:v>
                      </c:pt>
                      <c:pt idx="26">
                        <c:v>-0.48351179999999999</c:v>
                      </c:pt>
                      <c:pt idx="27">
                        <c:v>-0.48351300000000003</c:v>
                      </c:pt>
                      <c:pt idx="28">
                        <c:v>-0.4835141</c:v>
                      </c:pt>
                      <c:pt idx="29">
                        <c:v>-0.48351509999999998</c:v>
                      </c:pt>
                      <c:pt idx="30">
                        <c:v>-0.4835161</c:v>
                      </c:pt>
                      <c:pt idx="31">
                        <c:v>-0.48351709999999998</c:v>
                      </c:pt>
                      <c:pt idx="32">
                        <c:v>-0.48351810000000001</c:v>
                      </c:pt>
                      <c:pt idx="33">
                        <c:v>-0.48351899999999998</c:v>
                      </c:pt>
                      <c:pt idx="34">
                        <c:v>-0.4835199</c:v>
                      </c:pt>
                      <c:pt idx="35">
                        <c:v>-0.48352079999999997</c:v>
                      </c:pt>
                      <c:pt idx="36">
                        <c:v>-0.4835216</c:v>
                      </c:pt>
                      <c:pt idx="37">
                        <c:v>-0.48352240000000002</c:v>
                      </c:pt>
                      <c:pt idx="38">
                        <c:v>-0.48352319999999999</c:v>
                      </c:pt>
                      <c:pt idx="39">
                        <c:v>-0.48352400000000001</c:v>
                      </c:pt>
                      <c:pt idx="40">
                        <c:v>-0.48352469999999997</c:v>
                      </c:pt>
                      <c:pt idx="41">
                        <c:v>-0.4835255</c:v>
                      </c:pt>
                      <c:pt idx="42">
                        <c:v>-0.48352620000000002</c:v>
                      </c:pt>
                      <c:pt idx="43">
                        <c:v>-0.48352689999999998</c:v>
                      </c:pt>
                      <c:pt idx="44">
                        <c:v>-0.4835275</c:v>
                      </c:pt>
                      <c:pt idx="45">
                        <c:v>-0.48352820000000002</c:v>
                      </c:pt>
                      <c:pt idx="46">
                        <c:v>-0.48352879999999998</c:v>
                      </c:pt>
                      <c:pt idx="47">
                        <c:v>-0.4835294</c:v>
                      </c:pt>
                      <c:pt idx="48">
                        <c:v>-0.48353010000000002</c:v>
                      </c:pt>
                      <c:pt idx="49">
                        <c:v>-0.48353059999999998</c:v>
                      </c:pt>
                      <c:pt idx="50">
                        <c:v>-0.48353119999999999</c:v>
                      </c:pt>
                      <c:pt idx="51">
                        <c:v>-0.48353180000000001</c:v>
                      </c:pt>
                      <c:pt idx="52">
                        <c:v>-0.48353230000000003</c:v>
                      </c:pt>
                      <c:pt idx="53">
                        <c:v>-0.48353289999999999</c:v>
                      </c:pt>
                      <c:pt idx="54">
                        <c:v>-0.4835334</c:v>
                      </c:pt>
                      <c:pt idx="55">
                        <c:v>-0.48353390000000002</c:v>
                      </c:pt>
                      <c:pt idx="56">
                        <c:v>-0.48353439999999998</c:v>
                      </c:pt>
                      <c:pt idx="57">
                        <c:v>-0.48353489999999999</c:v>
                      </c:pt>
                      <c:pt idx="58">
                        <c:v>-0.4835354</c:v>
                      </c:pt>
                      <c:pt idx="59">
                        <c:v>-0.48353590000000002</c:v>
                      </c:pt>
                      <c:pt idx="60">
                        <c:v>-0.48353639999999998</c:v>
                      </c:pt>
                      <c:pt idx="61">
                        <c:v>-0.48353679999999999</c:v>
                      </c:pt>
                      <c:pt idx="62">
                        <c:v>-0.4835372</c:v>
                      </c:pt>
                      <c:pt idx="63">
                        <c:v>-0.48353770000000001</c:v>
                      </c:pt>
                      <c:pt idx="64">
                        <c:v>-0.48353810000000003</c:v>
                      </c:pt>
                      <c:pt idx="65">
                        <c:v>-0.48353849999999998</c:v>
                      </c:pt>
                      <c:pt idx="66">
                        <c:v>-0.48353889999999999</c:v>
                      </c:pt>
                      <c:pt idx="67">
                        <c:v>-0.48353930000000001</c:v>
                      </c:pt>
                      <c:pt idx="68">
                        <c:v>-0.48353970000000002</c:v>
                      </c:pt>
                      <c:pt idx="69">
                        <c:v>-0.48354009999999997</c:v>
                      </c:pt>
                      <c:pt idx="70">
                        <c:v>-0.48354049999999998</c:v>
                      </c:pt>
                      <c:pt idx="71">
                        <c:v>-0.4835409</c:v>
                      </c:pt>
                      <c:pt idx="72">
                        <c:v>-0.4835412</c:v>
                      </c:pt>
                      <c:pt idx="73">
                        <c:v>-0.48354160000000002</c:v>
                      </c:pt>
                      <c:pt idx="74">
                        <c:v>-0.48354200000000003</c:v>
                      </c:pt>
                      <c:pt idx="75">
                        <c:v>-0.48354229999999998</c:v>
                      </c:pt>
                      <c:pt idx="76">
                        <c:v>-0.48354269999999999</c:v>
                      </c:pt>
                      <c:pt idx="77">
                        <c:v>-0.483543</c:v>
                      </c:pt>
                      <c:pt idx="78">
                        <c:v>-0.48354330000000001</c:v>
                      </c:pt>
                      <c:pt idx="79">
                        <c:v>-0.48354360000000002</c:v>
                      </c:pt>
                      <c:pt idx="80">
                        <c:v>-0.48354399999999997</c:v>
                      </c:pt>
                      <c:pt idx="81">
                        <c:v>-0.48354429999999998</c:v>
                      </c:pt>
                      <c:pt idx="82">
                        <c:v>-0.48354459999999999</c:v>
                      </c:pt>
                      <c:pt idx="83">
                        <c:v>-0.4835449</c:v>
                      </c:pt>
                      <c:pt idx="84">
                        <c:v>-0.48354520000000001</c:v>
                      </c:pt>
                      <c:pt idx="85">
                        <c:v>-0.48354550000000002</c:v>
                      </c:pt>
                      <c:pt idx="86">
                        <c:v>-0.48354580000000003</c:v>
                      </c:pt>
                      <c:pt idx="87">
                        <c:v>-0.48354609999999998</c:v>
                      </c:pt>
                      <c:pt idx="88">
                        <c:v>-0.48354639999999999</c:v>
                      </c:pt>
                      <c:pt idx="89">
                        <c:v>-0.48354659999999999</c:v>
                      </c:pt>
                      <c:pt idx="90">
                        <c:v>-0.4835469</c:v>
                      </c:pt>
                      <c:pt idx="91">
                        <c:v>-0.48354720000000001</c:v>
                      </c:pt>
                      <c:pt idx="92">
                        <c:v>-0.48354740000000002</c:v>
                      </c:pt>
                      <c:pt idx="93">
                        <c:v>-0.48354770000000002</c:v>
                      </c:pt>
                      <c:pt idx="94">
                        <c:v>-0.48354799999999998</c:v>
                      </c:pt>
                      <c:pt idx="95">
                        <c:v>-0.48354819999999998</c:v>
                      </c:pt>
                      <c:pt idx="96">
                        <c:v>-0.48354849999999999</c:v>
                      </c:pt>
                      <c:pt idx="97">
                        <c:v>-0.4835487</c:v>
                      </c:pt>
                      <c:pt idx="98">
                        <c:v>-0.48354900000000001</c:v>
                      </c:pt>
                      <c:pt idx="99">
                        <c:v>-0.48354920000000001</c:v>
                      </c:pt>
                      <c:pt idx="100">
                        <c:v>-0.48354950000000002</c:v>
                      </c:pt>
                      <c:pt idx="101">
                        <c:v>-0.48354970000000003</c:v>
                      </c:pt>
                      <c:pt idx="102">
                        <c:v>-0.48354989999999998</c:v>
                      </c:pt>
                      <c:pt idx="103">
                        <c:v>-0.48355019999999999</c:v>
                      </c:pt>
                      <c:pt idx="104">
                        <c:v>-0.48355039999999999</c:v>
                      </c:pt>
                      <c:pt idx="105">
                        <c:v>-0.4835506</c:v>
                      </c:pt>
                      <c:pt idx="106">
                        <c:v>-0.4835508</c:v>
                      </c:pt>
                      <c:pt idx="107">
                        <c:v>-0.48355110000000001</c:v>
                      </c:pt>
                      <c:pt idx="108">
                        <c:v>-0.48355130000000002</c:v>
                      </c:pt>
                      <c:pt idx="109">
                        <c:v>-0.48355150000000002</c:v>
                      </c:pt>
                      <c:pt idx="110">
                        <c:v>-0.48355169999999997</c:v>
                      </c:pt>
                      <c:pt idx="111">
                        <c:v>-0.48355189999999998</c:v>
                      </c:pt>
                      <c:pt idx="112">
                        <c:v>-0.48355209999999998</c:v>
                      </c:pt>
                      <c:pt idx="113">
                        <c:v>-0.48355239999999999</c:v>
                      </c:pt>
                      <c:pt idx="114">
                        <c:v>-0.4835526</c:v>
                      </c:pt>
                      <c:pt idx="115">
                        <c:v>-0.4835528</c:v>
                      </c:pt>
                      <c:pt idx="116">
                        <c:v>-0.48355300000000001</c:v>
                      </c:pt>
                      <c:pt idx="117">
                        <c:v>-0.48355320000000002</c:v>
                      </c:pt>
                      <c:pt idx="118">
                        <c:v>-0.48355340000000002</c:v>
                      </c:pt>
                      <c:pt idx="119">
                        <c:v>-0.48355359999999997</c:v>
                      </c:pt>
                      <c:pt idx="120">
                        <c:v>-0.48355379999999998</c:v>
                      </c:pt>
                      <c:pt idx="121">
                        <c:v>-0.48355389999999998</c:v>
                      </c:pt>
                      <c:pt idx="122">
                        <c:v>-0.48355409999999999</c:v>
                      </c:pt>
                      <c:pt idx="123">
                        <c:v>-0.48355429999999999</c:v>
                      </c:pt>
                      <c:pt idx="124">
                        <c:v>-0.4835545</c:v>
                      </c:pt>
                      <c:pt idx="125">
                        <c:v>-0.4835547</c:v>
                      </c:pt>
                      <c:pt idx="126">
                        <c:v>-0.48355490000000001</c:v>
                      </c:pt>
                      <c:pt idx="127">
                        <c:v>-0.48355510000000002</c:v>
                      </c:pt>
                      <c:pt idx="128">
                        <c:v>-0.48355520000000002</c:v>
                      </c:pt>
                      <c:pt idx="129">
                        <c:v>-0.48355540000000002</c:v>
                      </c:pt>
                      <c:pt idx="130">
                        <c:v>-0.48355559999999997</c:v>
                      </c:pt>
                      <c:pt idx="131">
                        <c:v>-0.48355579999999998</c:v>
                      </c:pt>
                      <c:pt idx="132">
                        <c:v>-0.48355589999999998</c:v>
                      </c:pt>
                      <c:pt idx="133">
                        <c:v>-0.48355609999999999</c:v>
                      </c:pt>
                      <c:pt idx="134">
                        <c:v>-0.48355629999999999</c:v>
                      </c:pt>
                      <c:pt idx="135">
                        <c:v>-0.4835565</c:v>
                      </c:pt>
                      <c:pt idx="136">
                        <c:v>-0.4835566</c:v>
                      </c:pt>
                      <c:pt idx="137">
                        <c:v>-0.48355680000000001</c:v>
                      </c:pt>
                      <c:pt idx="138">
                        <c:v>-0.48355700000000001</c:v>
                      </c:pt>
                      <c:pt idx="139">
                        <c:v>-0.48355710000000002</c:v>
                      </c:pt>
                      <c:pt idx="140">
                        <c:v>-0.48355730000000002</c:v>
                      </c:pt>
                      <c:pt idx="141">
                        <c:v>-0.48355749999999997</c:v>
                      </c:pt>
                      <c:pt idx="142">
                        <c:v>-0.48355759999999998</c:v>
                      </c:pt>
                      <c:pt idx="143">
                        <c:v>-0.48355779999999998</c:v>
                      </c:pt>
                      <c:pt idx="144">
                        <c:v>-0.48355799999999999</c:v>
                      </c:pt>
                      <c:pt idx="145">
                        <c:v>-0.48355809999999999</c:v>
                      </c:pt>
                      <c:pt idx="146">
                        <c:v>-0.4835583</c:v>
                      </c:pt>
                      <c:pt idx="147">
                        <c:v>-0.4835584</c:v>
                      </c:pt>
                      <c:pt idx="148">
                        <c:v>-0.48355860000000001</c:v>
                      </c:pt>
                      <c:pt idx="149">
                        <c:v>-0.48355870000000001</c:v>
                      </c:pt>
                      <c:pt idx="150">
                        <c:v>-0.48355890000000001</c:v>
                      </c:pt>
                      <c:pt idx="151">
                        <c:v>-0.48355900000000002</c:v>
                      </c:pt>
                      <c:pt idx="152">
                        <c:v>-0.48355920000000002</c:v>
                      </c:pt>
                      <c:pt idx="153">
                        <c:v>-0.48355930000000003</c:v>
                      </c:pt>
                      <c:pt idx="154">
                        <c:v>-0.48355949999999998</c:v>
                      </c:pt>
                      <c:pt idx="155">
                        <c:v>-0.48355959999999998</c:v>
                      </c:pt>
                      <c:pt idx="156">
                        <c:v>-0.48355979999999998</c:v>
                      </c:pt>
                      <c:pt idx="157">
                        <c:v>-0.48355989999999999</c:v>
                      </c:pt>
                      <c:pt idx="158">
                        <c:v>-0.48356009999999999</c:v>
                      </c:pt>
                      <c:pt idx="159">
                        <c:v>-0.4835602</c:v>
                      </c:pt>
                      <c:pt idx="160">
                        <c:v>-0.4835604</c:v>
                      </c:pt>
                      <c:pt idx="161">
                        <c:v>-0.4835605</c:v>
                      </c:pt>
                      <c:pt idx="162">
                        <c:v>-0.48356070000000001</c:v>
                      </c:pt>
                      <c:pt idx="163">
                        <c:v>-0.48356080000000001</c:v>
                      </c:pt>
                      <c:pt idx="164">
                        <c:v>-0.48356100000000002</c:v>
                      </c:pt>
                      <c:pt idx="165">
                        <c:v>-0.48356110000000002</c:v>
                      </c:pt>
                      <c:pt idx="166">
                        <c:v>-0.48356120000000002</c:v>
                      </c:pt>
                      <c:pt idx="167">
                        <c:v>-0.48356139999999997</c:v>
                      </c:pt>
                      <c:pt idx="168">
                        <c:v>-0.48356149999999998</c:v>
                      </c:pt>
                      <c:pt idx="169">
                        <c:v>-0.48356169999999998</c:v>
                      </c:pt>
                      <c:pt idx="170">
                        <c:v>-0.48356179999999999</c:v>
                      </c:pt>
                      <c:pt idx="171">
                        <c:v>-0.48356189999999999</c:v>
                      </c:pt>
                      <c:pt idx="172">
                        <c:v>-0.48356209999999999</c:v>
                      </c:pt>
                      <c:pt idx="173">
                        <c:v>-0.4835622</c:v>
                      </c:pt>
                      <c:pt idx="174">
                        <c:v>-0.4835623</c:v>
                      </c:pt>
                      <c:pt idx="175">
                        <c:v>-0.48356250000000001</c:v>
                      </c:pt>
                      <c:pt idx="176">
                        <c:v>-0.48356260000000001</c:v>
                      </c:pt>
                      <c:pt idx="177">
                        <c:v>-0.48356270000000001</c:v>
                      </c:pt>
                      <c:pt idx="178">
                        <c:v>-0.48356290000000002</c:v>
                      </c:pt>
                      <c:pt idx="179">
                        <c:v>-0.48356300000000002</c:v>
                      </c:pt>
                      <c:pt idx="180">
                        <c:v>-0.48356310000000002</c:v>
                      </c:pt>
                      <c:pt idx="181">
                        <c:v>-0.48356329999999997</c:v>
                      </c:pt>
                      <c:pt idx="182">
                        <c:v>-0.48356339999999998</c:v>
                      </c:pt>
                      <c:pt idx="183">
                        <c:v>-0.48356349999999998</c:v>
                      </c:pt>
                      <c:pt idx="184">
                        <c:v>-0.48356369999999999</c:v>
                      </c:pt>
                      <c:pt idx="185">
                        <c:v>-0.48356379999999999</c:v>
                      </c:pt>
                      <c:pt idx="186">
                        <c:v>-0.48356389999999999</c:v>
                      </c:pt>
                      <c:pt idx="187">
                        <c:v>-0.48356399999999999</c:v>
                      </c:pt>
                      <c:pt idx="188">
                        <c:v>-0.4835642</c:v>
                      </c:pt>
                      <c:pt idx="189">
                        <c:v>-0.4835643</c:v>
                      </c:pt>
                      <c:pt idx="190">
                        <c:v>-0.48356440000000001</c:v>
                      </c:pt>
                      <c:pt idx="191">
                        <c:v>-0.48356450000000001</c:v>
                      </c:pt>
                      <c:pt idx="192">
                        <c:v>-0.48356470000000001</c:v>
                      </c:pt>
                      <c:pt idx="193">
                        <c:v>-0.48356480000000002</c:v>
                      </c:pt>
                      <c:pt idx="194">
                        <c:v>-0.48356490000000002</c:v>
                      </c:pt>
                      <c:pt idx="195">
                        <c:v>-0.48356500000000002</c:v>
                      </c:pt>
                      <c:pt idx="196">
                        <c:v>-0.48356519999999997</c:v>
                      </c:pt>
                      <c:pt idx="197">
                        <c:v>-0.48356529999999998</c:v>
                      </c:pt>
                      <c:pt idx="198">
                        <c:v>-0.48356539999999998</c:v>
                      </c:pt>
                      <c:pt idx="199">
                        <c:v>-0.48356549999999998</c:v>
                      </c:pt>
                      <c:pt idx="200">
                        <c:v>-0.48356559999999998</c:v>
                      </c:pt>
                      <c:pt idx="201">
                        <c:v>-0.48356579999999999</c:v>
                      </c:pt>
                      <c:pt idx="202">
                        <c:v>-0.48356589999999999</c:v>
                      </c:pt>
                      <c:pt idx="203">
                        <c:v>-0.483566</c:v>
                      </c:pt>
                      <c:pt idx="204">
                        <c:v>-0.4835661</c:v>
                      </c:pt>
                      <c:pt idx="205">
                        <c:v>-0.4835662</c:v>
                      </c:pt>
                      <c:pt idx="206">
                        <c:v>-0.4835663</c:v>
                      </c:pt>
                      <c:pt idx="207">
                        <c:v>-0.48356650000000001</c:v>
                      </c:pt>
                      <c:pt idx="208">
                        <c:v>-0.48356660000000001</c:v>
                      </c:pt>
                      <c:pt idx="209">
                        <c:v>-0.48356670000000002</c:v>
                      </c:pt>
                      <c:pt idx="210">
                        <c:v>-0.48356680000000002</c:v>
                      </c:pt>
                      <c:pt idx="211">
                        <c:v>-0.48356690000000002</c:v>
                      </c:pt>
                      <c:pt idx="212">
                        <c:v>-0.48356700000000002</c:v>
                      </c:pt>
                      <c:pt idx="213">
                        <c:v>-0.48356719999999997</c:v>
                      </c:pt>
                      <c:pt idx="214">
                        <c:v>-0.48356729999999998</c:v>
                      </c:pt>
                      <c:pt idx="215">
                        <c:v>-0.48356739999999998</c:v>
                      </c:pt>
                      <c:pt idx="216">
                        <c:v>-0.48356749999999998</c:v>
                      </c:pt>
                      <c:pt idx="217">
                        <c:v>-0.48356759999999999</c:v>
                      </c:pt>
                      <c:pt idx="218">
                        <c:v>-0.48356769999999999</c:v>
                      </c:pt>
                      <c:pt idx="219">
                        <c:v>-0.48356779999999999</c:v>
                      </c:pt>
                      <c:pt idx="220">
                        <c:v>-0.48356789999999999</c:v>
                      </c:pt>
                      <c:pt idx="221">
                        <c:v>-0.483568</c:v>
                      </c:pt>
                      <c:pt idx="222">
                        <c:v>-0.4835682</c:v>
                      </c:pt>
                      <c:pt idx="223">
                        <c:v>-0.48356830000000001</c:v>
                      </c:pt>
                      <c:pt idx="224">
                        <c:v>-0.48356840000000001</c:v>
                      </c:pt>
                      <c:pt idx="225">
                        <c:v>-0.48356850000000001</c:v>
                      </c:pt>
                      <c:pt idx="226">
                        <c:v>-0.48356860000000002</c:v>
                      </c:pt>
                      <c:pt idx="227">
                        <c:v>-0.48356870000000002</c:v>
                      </c:pt>
                      <c:pt idx="228">
                        <c:v>-0.48356880000000002</c:v>
                      </c:pt>
                      <c:pt idx="229">
                        <c:v>-0.48356890000000002</c:v>
                      </c:pt>
                      <c:pt idx="230">
                        <c:v>-0.48356900000000003</c:v>
                      </c:pt>
                      <c:pt idx="231">
                        <c:v>-0.48356909999999997</c:v>
                      </c:pt>
                      <c:pt idx="232">
                        <c:v>-0.48356919999999998</c:v>
                      </c:pt>
                      <c:pt idx="233">
                        <c:v>-0.48356929999999998</c:v>
                      </c:pt>
                      <c:pt idx="234">
                        <c:v>-0.48356949999999999</c:v>
                      </c:pt>
                      <c:pt idx="235">
                        <c:v>-0.48356959999999999</c:v>
                      </c:pt>
                      <c:pt idx="236">
                        <c:v>-0.48356969999999999</c:v>
                      </c:pt>
                      <c:pt idx="237">
                        <c:v>-0.48356979999999999</c:v>
                      </c:pt>
                      <c:pt idx="238">
                        <c:v>-0.4835699</c:v>
                      </c:pt>
                      <c:pt idx="239">
                        <c:v>-0.48357</c:v>
                      </c:pt>
                      <c:pt idx="240">
                        <c:v>-0.4835701</c:v>
                      </c:pt>
                      <c:pt idx="241">
                        <c:v>-0.48357020000000001</c:v>
                      </c:pt>
                      <c:pt idx="242">
                        <c:v>-0.48357030000000001</c:v>
                      </c:pt>
                      <c:pt idx="243">
                        <c:v>-0.48357040000000001</c:v>
                      </c:pt>
                      <c:pt idx="244">
                        <c:v>-0.48357050000000001</c:v>
                      </c:pt>
                      <c:pt idx="245">
                        <c:v>-0.48357060000000002</c:v>
                      </c:pt>
                      <c:pt idx="246">
                        <c:v>-0.48357070000000002</c:v>
                      </c:pt>
                      <c:pt idx="247">
                        <c:v>-0.48357080000000002</c:v>
                      </c:pt>
                      <c:pt idx="248">
                        <c:v>-0.48357090000000003</c:v>
                      </c:pt>
                      <c:pt idx="249">
                        <c:v>-0.48357099999999997</c:v>
                      </c:pt>
                      <c:pt idx="250">
                        <c:v>-0.48357109999999998</c:v>
                      </c:pt>
                      <c:pt idx="251">
                        <c:v>-0.48357119999999998</c:v>
                      </c:pt>
                      <c:pt idx="252">
                        <c:v>-0.48357129999999998</c:v>
                      </c:pt>
                      <c:pt idx="253">
                        <c:v>-0.48357139999999998</c:v>
                      </c:pt>
                      <c:pt idx="254">
                        <c:v>-0.48357149999999999</c:v>
                      </c:pt>
                      <c:pt idx="255">
                        <c:v>-0.48357159999999999</c:v>
                      </c:pt>
                      <c:pt idx="256">
                        <c:v>-0.48357169999999999</c:v>
                      </c:pt>
                      <c:pt idx="257">
                        <c:v>-0.4835718</c:v>
                      </c:pt>
                      <c:pt idx="258">
                        <c:v>-0.4835719</c:v>
                      </c:pt>
                      <c:pt idx="259">
                        <c:v>-0.4835719</c:v>
                      </c:pt>
                      <c:pt idx="260">
                        <c:v>-0.483572</c:v>
                      </c:pt>
                      <c:pt idx="261">
                        <c:v>-0.4835721</c:v>
                      </c:pt>
                      <c:pt idx="262">
                        <c:v>-0.48357220000000001</c:v>
                      </c:pt>
                      <c:pt idx="263">
                        <c:v>-0.48357230000000001</c:v>
                      </c:pt>
                      <c:pt idx="264">
                        <c:v>-0.48357240000000001</c:v>
                      </c:pt>
                      <c:pt idx="265">
                        <c:v>-0.48357250000000002</c:v>
                      </c:pt>
                      <c:pt idx="266">
                        <c:v>-0.48357260000000002</c:v>
                      </c:pt>
                      <c:pt idx="267">
                        <c:v>-0.48357270000000002</c:v>
                      </c:pt>
                      <c:pt idx="268">
                        <c:v>-0.48357280000000002</c:v>
                      </c:pt>
                      <c:pt idx="269">
                        <c:v>-0.48357290000000003</c:v>
                      </c:pt>
                      <c:pt idx="270">
                        <c:v>-0.48357299999999998</c:v>
                      </c:pt>
                      <c:pt idx="271">
                        <c:v>-0.48357309999999998</c:v>
                      </c:pt>
                      <c:pt idx="272">
                        <c:v>-0.48357319999999998</c:v>
                      </c:pt>
                      <c:pt idx="273">
                        <c:v>-0.48357329999999998</c:v>
                      </c:pt>
                      <c:pt idx="274">
                        <c:v>-0.48357329999999998</c:v>
                      </c:pt>
                      <c:pt idx="275">
                        <c:v>-0.48357339999999999</c:v>
                      </c:pt>
                      <c:pt idx="276">
                        <c:v>-0.48357349999999999</c:v>
                      </c:pt>
                      <c:pt idx="277">
                        <c:v>-0.48357359999999999</c:v>
                      </c:pt>
                      <c:pt idx="278">
                        <c:v>-0.4835737</c:v>
                      </c:pt>
                      <c:pt idx="279">
                        <c:v>-0.4835738</c:v>
                      </c:pt>
                      <c:pt idx="280">
                        <c:v>-0.4835739</c:v>
                      </c:pt>
                      <c:pt idx="281">
                        <c:v>-0.483574</c:v>
                      </c:pt>
                      <c:pt idx="282">
                        <c:v>-0.48357410000000001</c:v>
                      </c:pt>
                      <c:pt idx="283">
                        <c:v>-0.48357410000000001</c:v>
                      </c:pt>
                      <c:pt idx="284">
                        <c:v>-0.48357420000000001</c:v>
                      </c:pt>
                      <c:pt idx="285">
                        <c:v>-0.48357430000000001</c:v>
                      </c:pt>
                      <c:pt idx="286">
                        <c:v>-0.48357440000000002</c:v>
                      </c:pt>
                      <c:pt idx="287">
                        <c:v>-0.48357450000000002</c:v>
                      </c:pt>
                      <c:pt idx="288">
                        <c:v>-0.48357460000000002</c:v>
                      </c:pt>
                      <c:pt idx="289">
                        <c:v>-0.48357470000000002</c:v>
                      </c:pt>
                      <c:pt idx="290">
                        <c:v>-0.48357470000000002</c:v>
                      </c:pt>
                      <c:pt idx="291">
                        <c:v>-0.48357480000000003</c:v>
                      </c:pt>
                      <c:pt idx="292">
                        <c:v>-0.48357489999999997</c:v>
                      </c:pt>
                      <c:pt idx="293">
                        <c:v>-0.48357499999999998</c:v>
                      </c:pt>
                      <c:pt idx="294">
                        <c:v>-0.48357509999999998</c:v>
                      </c:pt>
                      <c:pt idx="295">
                        <c:v>-0.48357519999999998</c:v>
                      </c:pt>
                      <c:pt idx="296">
                        <c:v>-0.48357529999999999</c:v>
                      </c:pt>
                      <c:pt idx="297">
                        <c:v>-0.48357529999999999</c:v>
                      </c:pt>
                      <c:pt idx="298">
                        <c:v>-0.48357539999999999</c:v>
                      </c:pt>
                      <c:pt idx="299">
                        <c:v>-0.48357549999999999</c:v>
                      </c:pt>
                      <c:pt idx="300">
                        <c:v>-0.48357559999999999</c:v>
                      </c:pt>
                      <c:pt idx="301">
                        <c:v>-0.4835757</c:v>
                      </c:pt>
                      <c:pt idx="302">
                        <c:v>-0.4835758</c:v>
                      </c:pt>
                      <c:pt idx="303">
                        <c:v>-0.4835758</c:v>
                      </c:pt>
                      <c:pt idx="304">
                        <c:v>-0.4835759</c:v>
                      </c:pt>
                      <c:pt idx="305">
                        <c:v>-0.48357600000000001</c:v>
                      </c:pt>
                      <c:pt idx="306">
                        <c:v>-0.48357610000000001</c:v>
                      </c:pt>
                      <c:pt idx="307">
                        <c:v>-0.48357620000000001</c:v>
                      </c:pt>
                      <c:pt idx="308">
                        <c:v>-0.48357620000000001</c:v>
                      </c:pt>
                      <c:pt idx="309">
                        <c:v>-0.48357630000000001</c:v>
                      </c:pt>
                      <c:pt idx="310">
                        <c:v>-0.48357640000000002</c:v>
                      </c:pt>
                      <c:pt idx="311">
                        <c:v>-0.48357650000000002</c:v>
                      </c:pt>
                      <c:pt idx="312">
                        <c:v>-0.48357660000000002</c:v>
                      </c:pt>
                      <c:pt idx="313">
                        <c:v>-0.48357660000000002</c:v>
                      </c:pt>
                      <c:pt idx="314">
                        <c:v>-0.48357670000000003</c:v>
                      </c:pt>
                      <c:pt idx="315">
                        <c:v>-0.48357679999999997</c:v>
                      </c:pt>
                      <c:pt idx="316">
                        <c:v>-0.48357689999999998</c:v>
                      </c:pt>
                      <c:pt idx="317">
                        <c:v>-0.48357689999999998</c:v>
                      </c:pt>
                      <c:pt idx="318">
                        <c:v>-0.48357699999999998</c:v>
                      </c:pt>
                      <c:pt idx="319">
                        <c:v>-0.48357709999999998</c:v>
                      </c:pt>
                      <c:pt idx="320">
                        <c:v>-0.48357719999999998</c:v>
                      </c:pt>
                      <c:pt idx="321">
                        <c:v>-0.48357729999999999</c:v>
                      </c:pt>
                      <c:pt idx="322">
                        <c:v>-0.48357729999999999</c:v>
                      </c:pt>
                      <c:pt idx="323">
                        <c:v>-0.48357739999999999</c:v>
                      </c:pt>
                      <c:pt idx="324">
                        <c:v>-0.48357749999999999</c:v>
                      </c:pt>
                      <c:pt idx="325">
                        <c:v>-0.4835776</c:v>
                      </c:pt>
                      <c:pt idx="326">
                        <c:v>-0.4835776</c:v>
                      </c:pt>
                      <c:pt idx="327">
                        <c:v>-0.4835777</c:v>
                      </c:pt>
                      <c:pt idx="328">
                        <c:v>-0.4835778</c:v>
                      </c:pt>
                      <c:pt idx="329">
                        <c:v>-0.4835778</c:v>
                      </c:pt>
                      <c:pt idx="330">
                        <c:v>-0.4835779</c:v>
                      </c:pt>
                      <c:pt idx="331">
                        <c:v>-0.48357800000000001</c:v>
                      </c:pt>
                      <c:pt idx="332">
                        <c:v>-0.48357810000000001</c:v>
                      </c:pt>
                      <c:pt idx="333">
                        <c:v>-0.48357810000000001</c:v>
                      </c:pt>
                      <c:pt idx="334">
                        <c:v>-0.48357820000000001</c:v>
                      </c:pt>
                      <c:pt idx="335">
                        <c:v>-0.48357830000000002</c:v>
                      </c:pt>
                      <c:pt idx="336">
                        <c:v>-0.48357840000000002</c:v>
                      </c:pt>
                      <c:pt idx="337">
                        <c:v>-0.48357840000000002</c:v>
                      </c:pt>
                      <c:pt idx="338">
                        <c:v>-0.48357850000000002</c:v>
                      </c:pt>
                      <c:pt idx="339">
                        <c:v>-0.48357860000000003</c:v>
                      </c:pt>
                      <c:pt idx="340">
                        <c:v>-0.48357860000000003</c:v>
                      </c:pt>
                      <c:pt idx="341">
                        <c:v>-0.48357869999999997</c:v>
                      </c:pt>
                      <c:pt idx="342">
                        <c:v>-0.48357879999999998</c:v>
                      </c:pt>
                      <c:pt idx="343">
                        <c:v>-0.48357889999999998</c:v>
                      </c:pt>
                      <c:pt idx="344">
                        <c:v>-0.48357889999999998</c:v>
                      </c:pt>
                      <c:pt idx="345">
                        <c:v>-0.48357899999999998</c:v>
                      </c:pt>
                      <c:pt idx="346">
                        <c:v>-0.48357909999999998</c:v>
                      </c:pt>
                      <c:pt idx="347">
                        <c:v>-0.48357909999999998</c:v>
                      </c:pt>
                      <c:pt idx="348">
                        <c:v>-0.48357919999999999</c:v>
                      </c:pt>
                      <c:pt idx="349">
                        <c:v>-0.48357919999999999</c:v>
                      </c:pt>
                      <c:pt idx="350">
                        <c:v>-0.48357929999999999</c:v>
                      </c:pt>
                      <c:pt idx="351">
                        <c:v>-0.48357939999999999</c:v>
                      </c:pt>
                      <c:pt idx="352">
                        <c:v>-0.48357939999999999</c:v>
                      </c:pt>
                      <c:pt idx="353">
                        <c:v>-0.4835795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Лист1!$T$1</c15:sqref>
                        </c15:formulaRef>
                      </c:ext>
                    </c:extLst>
                    <c:strCache>
                      <c:ptCount val="1"/>
                      <c:pt idx="0">
                        <c:v>RO by ОРУК 500_1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Лист1!$T$32:$T$385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-0.39522239999999997</c:v>
                      </c:pt>
                      <c:pt idx="1">
                        <c:v>-0.40928940000000003</c:v>
                      </c:pt>
                      <c:pt idx="2">
                        <c:v>-0.42225570000000001</c:v>
                      </c:pt>
                      <c:pt idx="3">
                        <c:v>-0.43405949999999999</c:v>
                      </c:pt>
                      <c:pt idx="4">
                        <c:v>-0.44465680000000002</c:v>
                      </c:pt>
                      <c:pt idx="5">
                        <c:v>-0.45401950000000002</c:v>
                      </c:pt>
                      <c:pt idx="6">
                        <c:v>-0.46213490000000002</c:v>
                      </c:pt>
                      <c:pt idx="7">
                        <c:v>-0.46900229999999998</c:v>
                      </c:pt>
                      <c:pt idx="8">
                        <c:v>-0.47463040000000001</c:v>
                      </c:pt>
                      <c:pt idx="9">
                        <c:v>-0.47903319999999999</c:v>
                      </c:pt>
                      <c:pt idx="10">
                        <c:v>-0.48222680000000001</c:v>
                      </c:pt>
                      <c:pt idx="11">
                        <c:v>-0.4842283</c:v>
                      </c:pt>
                      <c:pt idx="12">
                        <c:v>-0.48421140000000001</c:v>
                      </c:pt>
                      <c:pt idx="13">
                        <c:v>-0.48419329999999999</c:v>
                      </c:pt>
                      <c:pt idx="14">
                        <c:v>-0.4841762</c:v>
                      </c:pt>
                      <c:pt idx="15">
                        <c:v>-0.48415989999999998</c:v>
                      </c:pt>
                      <c:pt idx="16">
                        <c:v>-0.48414439999999997</c:v>
                      </c:pt>
                      <c:pt idx="17">
                        <c:v>-0.48412959999999999</c:v>
                      </c:pt>
                      <c:pt idx="18">
                        <c:v>-0.48411549999999998</c:v>
                      </c:pt>
                      <c:pt idx="19">
                        <c:v>-0.48410189999999997</c:v>
                      </c:pt>
                      <c:pt idx="20">
                        <c:v>-0.48408889999999999</c:v>
                      </c:pt>
                      <c:pt idx="21">
                        <c:v>-0.48407650000000002</c:v>
                      </c:pt>
                      <c:pt idx="22">
                        <c:v>-0.48406470000000001</c:v>
                      </c:pt>
                      <c:pt idx="23">
                        <c:v>-0.48405350000000003</c:v>
                      </c:pt>
                      <c:pt idx="24">
                        <c:v>-0.48404269999999999</c:v>
                      </c:pt>
                      <c:pt idx="25">
                        <c:v>-0.48403230000000003</c:v>
                      </c:pt>
                      <c:pt idx="26">
                        <c:v>-0.48402240000000002</c:v>
                      </c:pt>
                      <c:pt idx="27">
                        <c:v>-0.48401280000000002</c:v>
                      </c:pt>
                      <c:pt idx="28">
                        <c:v>-0.48400359999999998</c:v>
                      </c:pt>
                      <c:pt idx="29">
                        <c:v>-0.4839948</c:v>
                      </c:pt>
                      <c:pt idx="30">
                        <c:v>-0.48398619999999998</c:v>
                      </c:pt>
                      <c:pt idx="31">
                        <c:v>-0.48397800000000002</c:v>
                      </c:pt>
                      <c:pt idx="32">
                        <c:v>-0.48397000000000001</c:v>
                      </c:pt>
                      <c:pt idx="33">
                        <c:v>-0.48396240000000001</c:v>
                      </c:pt>
                      <c:pt idx="34">
                        <c:v>-0.48395490000000002</c:v>
                      </c:pt>
                      <c:pt idx="35">
                        <c:v>-0.48394779999999998</c:v>
                      </c:pt>
                      <c:pt idx="36">
                        <c:v>-0.4839408</c:v>
                      </c:pt>
                      <c:pt idx="37">
                        <c:v>-0.48393409999999998</c:v>
                      </c:pt>
                      <c:pt idx="38">
                        <c:v>-0.48392760000000001</c:v>
                      </c:pt>
                      <c:pt idx="39">
                        <c:v>-0.4839213</c:v>
                      </c:pt>
                      <c:pt idx="40">
                        <c:v>-0.48391519999999999</c:v>
                      </c:pt>
                      <c:pt idx="41">
                        <c:v>-0.48390919999999998</c:v>
                      </c:pt>
                      <c:pt idx="42">
                        <c:v>-0.48390349999999999</c:v>
                      </c:pt>
                      <c:pt idx="43">
                        <c:v>-0.48389789999999999</c:v>
                      </c:pt>
                      <c:pt idx="44">
                        <c:v>-0.4838924</c:v>
                      </c:pt>
                      <c:pt idx="45">
                        <c:v>-0.48388710000000001</c:v>
                      </c:pt>
                      <c:pt idx="46">
                        <c:v>-0.48388199999999998</c:v>
                      </c:pt>
                      <c:pt idx="47">
                        <c:v>-0.483877</c:v>
                      </c:pt>
                      <c:pt idx="48">
                        <c:v>-0.48387210000000003</c:v>
                      </c:pt>
                      <c:pt idx="49">
                        <c:v>-0.4838674</c:v>
                      </c:pt>
                      <c:pt idx="50">
                        <c:v>-0.48386269999999998</c:v>
                      </c:pt>
                      <c:pt idx="51">
                        <c:v>-0.48385820000000002</c:v>
                      </c:pt>
                      <c:pt idx="52">
                        <c:v>-0.4838538</c:v>
                      </c:pt>
                      <c:pt idx="53">
                        <c:v>-0.48384959999999999</c:v>
                      </c:pt>
                      <c:pt idx="54">
                        <c:v>-0.48384539999999998</c:v>
                      </c:pt>
                      <c:pt idx="55">
                        <c:v>-0.48384129999999997</c:v>
                      </c:pt>
                      <c:pt idx="56">
                        <c:v>-0.48383730000000003</c:v>
                      </c:pt>
                      <c:pt idx="57">
                        <c:v>-0.48383350000000003</c:v>
                      </c:pt>
                      <c:pt idx="58">
                        <c:v>-0.48382969999999997</c:v>
                      </c:pt>
                      <c:pt idx="59">
                        <c:v>-0.48382599999999998</c:v>
                      </c:pt>
                      <c:pt idx="60">
                        <c:v>-0.48382229999999998</c:v>
                      </c:pt>
                      <c:pt idx="61">
                        <c:v>-0.48381879999999999</c:v>
                      </c:pt>
                      <c:pt idx="62">
                        <c:v>-0.4838153</c:v>
                      </c:pt>
                      <c:pt idx="63">
                        <c:v>-0.48381190000000002</c:v>
                      </c:pt>
                      <c:pt idx="64">
                        <c:v>-0.48380859999999998</c:v>
                      </c:pt>
                      <c:pt idx="65">
                        <c:v>-0.4838054</c:v>
                      </c:pt>
                      <c:pt idx="66">
                        <c:v>-0.48380220000000002</c:v>
                      </c:pt>
                      <c:pt idx="67">
                        <c:v>-0.48379909999999998</c:v>
                      </c:pt>
                      <c:pt idx="68">
                        <c:v>-0.483796</c:v>
                      </c:pt>
                      <c:pt idx="69">
                        <c:v>-0.48379299999999997</c:v>
                      </c:pt>
                      <c:pt idx="70">
                        <c:v>-0.4837901</c:v>
                      </c:pt>
                      <c:pt idx="71">
                        <c:v>-0.48378719999999997</c:v>
                      </c:pt>
                      <c:pt idx="72">
                        <c:v>-0.4837844</c:v>
                      </c:pt>
                      <c:pt idx="73">
                        <c:v>-0.48378169999999998</c:v>
                      </c:pt>
                      <c:pt idx="74">
                        <c:v>-0.48377900000000001</c:v>
                      </c:pt>
                      <c:pt idx="75">
                        <c:v>-0.48377629999999999</c:v>
                      </c:pt>
                      <c:pt idx="76">
                        <c:v>-0.48377369999999997</c:v>
                      </c:pt>
                      <c:pt idx="77">
                        <c:v>-0.48377120000000001</c:v>
                      </c:pt>
                      <c:pt idx="78">
                        <c:v>-0.48376859999999999</c:v>
                      </c:pt>
                      <c:pt idx="79">
                        <c:v>-0.48376619999999998</c:v>
                      </c:pt>
                      <c:pt idx="80">
                        <c:v>-0.48376370000000002</c:v>
                      </c:pt>
                      <c:pt idx="81">
                        <c:v>-0.48376140000000001</c:v>
                      </c:pt>
                      <c:pt idx="82">
                        <c:v>-0.48375899999999999</c:v>
                      </c:pt>
                      <c:pt idx="83">
                        <c:v>-0.48375669999999998</c:v>
                      </c:pt>
                      <c:pt idx="84">
                        <c:v>-0.48375449999999998</c:v>
                      </c:pt>
                      <c:pt idx="85">
                        <c:v>-0.48375220000000002</c:v>
                      </c:pt>
                      <c:pt idx="86">
                        <c:v>-0.48375010000000002</c:v>
                      </c:pt>
                      <c:pt idx="87">
                        <c:v>-0.48374790000000001</c:v>
                      </c:pt>
                      <c:pt idx="88">
                        <c:v>-0.4837458</c:v>
                      </c:pt>
                      <c:pt idx="89">
                        <c:v>-0.4837437</c:v>
                      </c:pt>
                      <c:pt idx="90">
                        <c:v>-0.4837417</c:v>
                      </c:pt>
                      <c:pt idx="91">
                        <c:v>-0.48373969999999999</c:v>
                      </c:pt>
                      <c:pt idx="92">
                        <c:v>-0.48373769999999999</c:v>
                      </c:pt>
                      <c:pt idx="93">
                        <c:v>-0.48373569999999999</c:v>
                      </c:pt>
                      <c:pt idx="94">
                        <c:v>-0.48373379999999999</c:v>
                      </c:pt>
                      <c:pt idx="95">
                        <c:v>-0.48373189999999999</c:v>
                      </c:pt>
                      <c:pt idx="96">
                        <c:v>-0.48372999999999999</c:v>
                      </c:pt>
                      <c:pt idx="97">
                        <c:v>-0.4837282</c:v>
                      </c:pt>
                      <c:pt idx="98">
                        <c:v>-0.4837264</c:v>
                      </c:pt>
                      <c:pt idx="99">
                        <c:v>-0.4837246</c:v>
                      </c:pt>
                      <c:pt idx="100">
                        <c:v>-0.48372280000000001</c:v>
                      </c:pt>
                      <c:pt idx="101">
                        <c:v>-0.48372110000000001</c:v>
                      </c:pt>
                      <c:pt idx="102">
                        <c:v>-0.48371940000000002</c:v>
                      </c:pt>
                      <c:pt idx="103">
                        <c:v>-0.48371769999999997</c:v>
                      </c:pt>
                      <c:pt idx="104">
                        <c:v>-0.48371599999999998</c:v>
                      </c:pt>
                      <c:pt idx="105">
                        <c:v>-0.48371439999999999</c:v>
                      </c:pt>
                      <c:pt idx="106">
                        <c:v>-0.4837128</c:v>
                      </c:pt>
                      <c:pt idx="107">
                        <c:v>-0.48371120000000001</c:v>
                      </c:pt>
                      <c:pt idx="108">
                        <c:v>-0.48370960000000002</c:v>
                      </c:pt>
                      <c:pt idx="109">
                        <c:v>-0.48370800000000003</c:v>
                      </c:pt>
                      <c:pt idx="110">
                        <c:v>-0.48370649999999998</c:v>
                      </c:pt>
                      <c:pt idx="111">
                        <c:v>-0.483705</c:v>
                      </c:pt>
                      <c:pt idx="112">
                        <c:v>-0.48370350000000001</c:v>
                      </c:pt>
                      <c:pt idx="113">
                        <c:v>-0.48370200000000002</c:v>
                      </c:pt>
                      <c:pt idx="114">
                        <c:v>-0.48370049999999998</c:v>
                      </c:pt>
                      <c:pt idx="115">
                        <c:v>-0.48369909999999999</c:v>
                      </c:pt>
                      <c:pt idx="116">
                        <c:v>-0.48369760000000001</c:v>
                      </c:pt>
                      <c:pt idx="117">
                        <c:v>-0.48369620000000002</c:v>
                      </c:pt>
                      <c:pt idx="118">
                        <c:v>-0.48369479999999998</c:v>
                      </c:pt>
                      <c:pt idx="119">
                        <c:v>-0.4836935</c:v>
                      </c:pt>
                      <c:pt idx="120">
                        <c:v>-0.48369210000000001</c:v>
                      </c:pt>
                      <c:pt idx="121">
                        <c:v>-0.48369069999999997</c:v>
                      </c:pt>
                      <c:pt idx="122">
                        <c:v>-0.48368939999999999</c:v>
                      </c:pt>
                      <c:pt idx="123">
                        <c:v>-0.48368810000000001</c:v>
                      </c:pt>
                      <c:pt idx="124">
                        <c:v>-0.48368679999999997</c:v>
                      </c:pt>
                      <c:pt idx="125">
                        <c:v>-0.48368549999999999</c:v>
                      </c:pt>
                      <c:pt idx="126">
                        <c:v>-0.48368420000000001</c:v>
                      </c:pt>
                      <c:pt idx="127">
                        <c:v>-0.48368299999999997</c:v>
                      </c:pt>
                      <c:pt idx="128">
                        <c:v>-0.48368169999999999</c:v>
                      </c:pt>
                      <c:pt idx="129">
                        <c:v>-0.48368050000000001</c:v>
                      </c:pt>
                      <c:pt idx="130">
                        <c:v>-0.48367929999999998</c:v>
                      </c:pt>
                      <c:pt idx="131">
                        <c:v>-0.4836781</c:v>
                      </c:pt>
                      <c:pt idx="132">
                        <c:v>-0.48367690000000002</c:v>
                      </c:pt>
                      <c:pt idx="133">
                        <c:v>-0.48367569999999999</c:v>
                      </c:pt>
                      <c:pt idx="134">
                        <c:v>-0.48367450000000001</c:v>
                      </c:pt>
                      <c:pt idx="135">
                        <c:v>-0.48367339999999998</c:v>
                      </c:pt>
                      <c:pt idx="136">
                        <c:v>-0.4836722</c:v>
                      </c:pt>
                      <c:pt idx="137">
                        <c:v>-0.48367110000000002</c:v>
                      </c:pt>
                      <c:pt idx="138">
                        <c:v>-0.48366999999999999</c:v>
                      </c:pt>
                      <c:pt idx="139">
                        <c:v>-0.48366890000000001</c:v>
                      </c:pt>
                      <c:pt idx="140">
                        <c:v>-0.48366779999999998</c:v>
                      </c:pt>
                      <c:pt idx="141">
                        <c:v>-0.4836667</c:v>
                      </c:pt>
                      <c:pt idx="142">
                        <c:v>-0.48366559999999997</c:v>
                      </c:pt>
                      <c:pt idx="143">
                        <c:v>-0.4836645</c:v>
                      </c:pt>
                      <c:pt idx="144">
                        <c:v>-0.48366350000000002</c:v>
                      </c:pt>
                      <c:pt idx="145">
                        <c:v>-0.48366239999999999</c:v>
                      </c:pt>
                      <c:pt idx="146">
                        <c:v>-0.48366140000000002</c:v>
                      </c:pt>
                      <c:pt idx="147">
                        <c:v>-0.48366039999999999</c:v>
                      </c:pt>
                      <c:pt idx="148">
                        <c:v>-0.48365930000000001</c:v>
                      </c:pt>
                      <c:pt idx="149">
                        <c:v>-0.48365829999999999</c:v>
                      </c:pt>
                      <c:pt idx="150">
                        <c:v>-0.48365730000000001</c:v>
                      </c:pt>
                      <c:pt idx="151">
                        <c:v>-0.48365639999999999</c:v>
                      </c:pt>
                      <c:pt idx="152">
                        <c:v>-0.48365540000000001</c:v>
                      </c:pt>
                      <c:pt idx="153">
                        <c:v>-0.48365439999999998</c:v>
                      </c:pt>
                      <c:pt idx="154">
                        <c:v>-0.48365340000000001</c:v>
                      </c:pt>
                      <c:pt idx="155">
                        <c:v>-0.48365249999999999</c:v>
                      </c:pt>
                      <c:pt idx="156">
                        <c:v>-0.48365150000000001</c:v>
                      </c:pt>
                      <c:pt idx="157">
                        <c:v>-0.48365059999999999</c:v>
                      </c:pt>
                      <c:pt idx="158">
                        <c:v>-0.48364970000000002</c:v>
                      </c:pt>
                      <c:pt idx="159">
                        <c:v>-0.48364879999999999</c:v>
                      </c:pt>
                      <c:pt idx="160">
                        <c:v>-0.48364790000000002</c:v>
                      </c:pt>
                      <c:pt idx="161">
                        <c:v>-0.48364699999999999</c:v>
                      </c:pt>
                      <c:pt idx="162">
                        <c:v>-0.48364610000000002</c:v>
                      </c:pt>
                      <c:pt idx="163">
                        <c:v>-0.4836452</c:v>
                      </c:pt>
                      <c:pt idx="164">
                        <c:v>-0.48364430000000003</c:v>
                      </c:pt>
                      <c:pt idx="165">
                        <c:v>-0.4836434</c:v>
                      </c:pt>
                      <c:pt idx="166">
                        <c:v>-0.48364259999999998</c:v>
                      </c:pt>
                      <c:pt idx="167">
                        <c:v>-0.48364170000000001</c:v>
                      </c:pt>
                      <c:pt idx="168">
                        <c:v>-0.48364089999999998</c:v>
                      </c:pt>
                      <c:pt idx="169">
                        <c:v>-0.48364000000000001</c:v>
                      </c:pt>
                      <c:pt idx="170">
                        <c:v>-0.48363919999999999</c:v>
                      </c:pt>
                      <c:pt idx="171">
                        <c:v>-0.48363840000000002</c:v>
                      </c:pt>
                      <c:pt idx="172">
                        <c:v>-0.4836376</c:v>
                      </c:pt>
                      <c:pt idx="173">
                        <c:v>-0.48363679999999998</c:v>
                      </c:pt>
                      <c:pt idx="174">
                        <c:v>-0.48363600000000001</c:v>
                      </c:pt>
                      <c:pt idx="175">
                        <c:v>-0.48363519999999999</c:v>
                      </c:pt>
                      <c:pt idx="176">
                        <c:v>-0.48363440000000002</c:v>
                      </c:pt>
                      <c:pt idx="177">
                        <c:v>-0.4836336</c:v>
                      </c:pt>
                      <c:pt idx="178">
                        <c:v>-0.48363279999999997</c:v>
                      </c:pt>
                      <c:pt idx="179">
                        <c:v>-0.48363210000000001</c:v>
                      </c:pt>
                      <c:pt idx="180">
                        <c:v>-0.48363129999999999</c:v>
                      </c:pt>
                      <c:pt idx="181">
                        <c:v>-0.48363050000000002</c:v>
                      </c:pt>
                      <c:pt idx="182">
                        <c:v>-0.4836298</c:v>
                      </c:pt>
                      <c:pt idx="183">
                        <c:v>-0.48362899999999998</c:v>
                      </c:pt>
                      <c:pt idx="184">
                        <c:v>-0.48362830000000001</c:v>
                      </c:pt>
                      <c:pt idx="185">
                        <c:v>-0.48362759999999999</c:v>
                      </c:pt>
                      <c:pt idx="186">
                        <c:v>-0.48362690000000003</c:v>
                      </c:pt>
                      <c:pt idx="187">
                        <c:v>-0.4836261</c:v>
                      </c:pt>
                      <c:pt idx="188">
                        <c:v>-0.48362539999999998</c:v>
                      </c:pt>
                      <c:pt idx="189">
                        <c:v>-0.48362470000000002</c:v>
                      </c:pt>
                      <c:pt idx="190">
                        <c:v>-0.483624</c:v>
                      </c:pt>
                      <c:pt idx="191">
                        <c:v>-0.48362329999999998</c:v>
                      </c:pt>
                      <c:pt idx="192">
                        <c:v>-0.48362260000000001</c:v>
                      </c:pt>
                      <c:pt idx="193">
                        <c:v>-0.483622</c:v>
                      </c:pt>
                      <c:pt idx="194">
                        <c:v>-0.48362129999999998</c:v>
                      </c:pt>
                      <c:pt idx="195">
                        <c:v>-0.48362060000000001</c:v>
                      </c:pt>
                      <c:pt idx="196">
                        <c:v>-0.48361999999999999</c:v>
                      </c:pt>
                      <c:pt idx="197">
                        <c:v>-0.48361929999999997</c:v>
                      </c:pt>
                      <c:pt idx="198">
                        <c:v>-0.48361860000000001</c:v>
                      </c:pt>
                      <c:pt idx="199">
                        <c:v>-0.48361799999999999</c:v>
                      </c:pt>
                      <c:pt idx="200">
                        <c:v>-0.48361739999999998</c:v>
                      </c:pt>
                      <c:pt idx="201">
                        <c:v>-0.48361670000000001</c:v>
                      </c:pt>
                      <c:pt idx="202">
                        <c:v>-0.48361609999999999</c:v>
                      </c:pt>
                      <c:pt idx="203">
                        <c:v>-0.48361549999999998</c:v>
                      </c:pt>
                      <c:pt idx="204">
                        <c:v>-0.48361480000000001</c:v>
                      </c:pt>
                      <c:pt idx="205">
                        <c:v>-0.48361419999999999</c:v>
                      </c:pt>
                      <c:pt idx="206">
                        <c:v>-0.48361359999999998</c:v>
                      </c:pt>
                      <c:pt idx="207">
                        <c:v>-0.48361300000000002</c:v>
                      </c:pt>
                      <c:pt idx="208">
                        <c:v>-0.4836124</c:v>
                      </c:pt>
                      <c:pt idx="209">
                        <c:v>-0.48361179999999998</c:v>
                      </c:pt>
                      <c:pt idx="210">
                        <c:v>-0.48361120000000002</c:v>
                      </c:pt>
                      <c:pt idx="211">
                        <c:v>-0.4836106</c:v>
                      </c:pt>
                      <c:pt idx="212">
                        <c:v>-0.48361009999999999</c:v>
                      </c:pt>
                      <c:pt idx="213">
                        <c:v>-0.48360950000000003</c:v>
                      </c:pt>
                      <c:pt idx="214">
                        <c:v>-0.48360890000000001</c:v>
                      </c:pt>
                      <c:pt idx="215">
                        <c:v>-0.48360839999999999</c:v>
                      </c:pt>
                      <c:pt idx="216">
                        <c:v>-0.48360779999999998</c:v>
                      </c:pt>
                      <c:pt idx="217">
                        <c:v>-0.48360720000000001</c:v>
                      </c:pt>
                      <c:pt idx="218">
                        <c:v>-0.4836067</c:v>
                      </c:pt>
                      <c:pt idx="219">
                        <c:v>-0.48360609999999998</c:v>
                      </c:pt>
                      <c:pt idx="220">
                        <c:v>-0.48360560000000002</c:v>
                      </c:pt>
                      <c:pt idx="221">
                        <c:v>-0.48360510000000001</c:v>
                      </c:pt>
                      <c:pt idx="222">
                        <c:v>-0.48360449999999999</c:v>
                      </c:pt>
                      <c:pt idx="223">
                        <c:v>-0.48360399999999998</c:v>
                      </c:pt>
                      <c:pt idx="224">
                        <c:v>-0.48360350000000002</c:v>
                      </c:pt>
                      <c:pt idx="225">
                        <c:v>-0.48360300000000001</c:v>
                      </c:pt>
                      <c:pt idx="226">
                        <c:v>-0.48360249999999999</c:v>
                      </c:pt>
                      <c:pt idx="227">
                        <c:v>-0.48360189999999997</c:v>
                      </c:pt>
                      <c:pt idx="228">
                        <c:v>-0.48360140000000001</c:v>
                      </c:pt>
                      <c:pt idx="229">
                        <c:v>-0.4836009</c:v>
                      </c:pt>
                      <c:pt idx="230">
                        <c:v>-0.48360039999999999</c:v>
                      </c:pt>
                      <c:pt idx="231">
                        <c:v>-0.48359999999999997</c:v>
                      </c:pt>
                      <c:pt idx="232">
                        <c:v>-0.48359950000000002</c:v>
                      </c:pt>
                      <c:pt idx="233">
                        <c:v>-0.483599</c:v>
                      </c:pt>
                      <c:pt idx="234">
                        <c:v>-0.48359849999999999</c:v>
                      </c:pt>
                      <c:pt idx="235">
                        <c:v>-0.48359799999999997</c:v>
                      </c:pt>
                      <c:pt idx="236">
                        <c:v>-0.48359750000000001</c:v>
                      </c:pt>
                      <c:pt idx="237">
                        <c:v>-0.4835971</c:v>
                      </c:pt>
                      <c:pt idx="238">
                        <c:v>-0.48359659999999999</c:v>
                      </c:pt>
                      <c:pt idx="239">
                        <c:v>-0.48359619999999998</c:v>
                      </c:pt>
                      <c:pt idx="240">
                        <c:v>-0.48359570000000002</c:v>
                      </c:pt>
                      <c:pt idx="241">
                        <c:v>-0.4835952</c:v>
                      </c:pt>
                      <c:pt idx="242">
                        <c:v>-0.48359479999999999</c:v>
                      </c:pt>
                      <c:pt idx="243">
                        <c:v>-0.48359439999999998</c:v>
                      </c:pt>
                      <c:pt idx="244">
                        <c:v>-0.48359390000000002</c:v>
                      </c:pt>
                      <c:pt idx="245">
                        <c:v>-0.48359350000000001</c:v>
                      </c:pt>
                      <c:pt idx="246">
                        <c:v>-0.483593</c:v>
                      </c:pt>
                      <c:pt idx="247">
                        <c:v>-0.48359259999999998</c:v>
                      </c:pt>
                      <c:pt idx="248">
                        <c:v>-0.48359220000000003</c:v>
                      </c:pt>
                      <c:pt idx="249">
                        <c:v>-0.48359180000000002</c:v>
                      </c:pt>
                      <c:pt idx="250">
                        <c:v>-0.4835914</c:v>
                      </c:pt>
                      <c:pt idx="251">
                        <c:v>-0.48359089999999999</c:v>
                      </c:pt>
                      <c:pt idx="252">
                        <c:v>-0.48359049999999998</c:v>
                      </c:pt>
                      <c:pt idx="253">
                        <c:v>-0.48359010000000002</c:v>
                      </c:pt>
                      <c:pt idx="254">
                        <c:v>-0.48358970000000001</c:v>
                      </c:pt>
                      <c:pt idx="255">
                        <c:v>-0.4835893</c:v>
                      </c:pt>
                      <c:pt idx="256">
                        <c:v>-0.48358889999999999</c:v>
                      </c:pt>
                      <c:pt idx="257">
                        <c:v>-0.48358849999999998</c:v>
                      </c:pt>
                      <c:pt idx="258">
                        <c:v>-0.48358810000000002</c:v>
                      </c:pt>
                      <c:pt idx="259">
                        <c:v>-0.48358770000000001</c:v>
                      </c:pt>
                      <c:pt idx="260">
                        <c:v>-0.4835874</c:v>
                      </c:pt>
                      <c:pt idx="261">
                        <c:v>-0.48358699999999999</c:v>
                      </c:pt>
                      <c:pt idx="262">
                        <c:v>-0.48358659999999998</c:v>
                      </c:pt>
                      <c:pt idx="263">
                        <c:v>-0.48358620000000002</c:v>
                      </c:pt>
                      <c:pt idx="264">
                        <c:v>-0.48358590000000001</c:v>
                      </c:pt>
                      <c:pt idx="265">
                        <c:v>-0.4835855</c:v>
                      </c:pt>
                      <c:pt idx="266">
                        <c:v>-0.48358509999999999</c:v>
                      </c:pt>
                      <c:pt idx="267">
                        <c:v>-0.48358479999999998</c:v>
                      </c:pt>
                      <c:pt idx="268">
                        <c:v>-0.48358440000000003</c:v>
                      </c:pt>
                      <c:pt idx="269">
                        <c:v>-0.48358410000000002</c:v>
                      </c:pt>
                      <c:pt idx="270">
                        <c:v>-0.48358370000000001</c:v>
                      </c:pt>
                      <c:pt idx="271">
                        <c:v>-0.4835834</c:v>
                      </c:pt>
                      <c:pt idx="272">
                        <c:v>-0.48358299999999999</c:v>
                      </c:pt>
                      <c:pt idx="273">
                        <c:v>-0.48358269999999998</c:v>
                      </c:pt>
                      <c:pt idx="274">
                        <c:v>-0.48358230000000002</c:v>
                      </c:pt>
                      <c:pt idx="275">
                        <c:v>-0.48358200000000001</c:v>
                      </c:pt>
                      <c:pt idx="276">
                        <c:v>-0.4835817</c:v>
                      </c:pt>
                      <c:pt idx="277">
                        <c:v>-0.48358129999999999</c:v>
                      </c:pt>
                      <c:pt idx="278">
                        <c:v>-0.48358099999999998</c:v>
                      </c:pt>
                      <c:pt idx="279">
                        <c:v>-0.48358069999999997</c:v>
                      </c:pt>
                      <c:pt idx="280">
                        <c:v>-0.48358040000000002</c:v>
                      </c:pt>
                      <c:pt idx="281">
                        <c:v>-0.48358000000000001</c:v>
                      </c:pt>
                      <c:pt idx="282">
                        <c:v>-0.4835797</c:v>
                      </c:pt>
                      <c:pt idx="283">
                        <c:v>-0.48357939999999999</c:v>
                      </c:pt>
                      <c:pt idx="284">
                        <c:v>-0.48357909999999998</c:v>
                      </c:pt>
                      <c:pt idx="285">
                        <c:v>-0.48357879999999998</c:v>
                      </c:pt>
                      <c:pt idx="286">
                        <c:v>-0.48357850000000002</c:v>
                      </c:pt>
                      <c:pt idx="287">
                        <c:v>-0.48357820000000001</c:v>
                      </c:pt>
                      <c:pt idx="288">
                        <c:v>-0.4835779</c:v>
                      </c:pt>
                      <c:pt idx="289">
                        <c:v>-0.4835776</c:v>
                      </c:pt>
                      <c:pt idx="290">
                        <c:v>-0.48357729999999999</c:v>
                      </c:pt>
                      <c:pt idx="291">
                        <c:v>-0.48357699999999998</c:v>
                      </c:pt>
                      <c:pt idx="292">
                        <c:v>-0.48357679999999997</c:v>
                      </c:pt>
                      <c:pt idx="293">
                        <c:v>-0.48357650000000002</c:v>
                      </c:pt>
                      <c:pt idx="294">
                        <c:v>-0.48357620000000001</c:v>
                      </c:pt>
                      <c:pt idx="295">
                        <c:v>-0.4835759</c:v>
                      </c:pt>
                      <c:pt idx="296">
                        <c:v>-0.48357559999999999</c:v>
                      </c:pt>
                      <c:pt idx="297">
                        <c:v>-0.48357539999999999</c:v>
                      </c:pt>
                      <c:pt idx="298">
                        <c:v>-0.48357509999999998</c:v>
                      </c:pt>
                      <c:pt idx="299">
                        <c:v>-0.48357480000000003</c:v>
                      </c:pt>
                      <c:pt idx="300">
                        <c:v>-0.48357460000000002</c:v>
                      </c:pt>
                      <c:pt idx="301">
                        <c:v>-0.48357430000000001</c:v>
                      </c:pt>
                      <c:pt idx="302">
                        <c:v>-0.483574</c:v>
                      </c:pt>
                      <c:pt idx="303">
                        <c:v>-0.4835738</c:v>
                      </c:pt>
                      <c:pt idx="304">
                        <c:v>-0.48357349999999999</c:v>
                      </c:pt>
                      <c:pt idx="305">
                        <c:v>-0.48357329999999998</c:v>
                      </c:pt>
                      <c:pt idx="306">
                        <c:v>-0.48357299999999998</c:v>
                      </c:pt>
                      <c:pt idx="307">
                        <c:v>-0.48357280000000002</c:v>
                      </c:pt>
                      <c:pt idx="308">
                        <c:v>-0.48357250000000002</c:v>
                      </c:pt>
                      <c:pt idx="309">
                        <c:v>-0.48357230000000001</c:v>
                      </c:pt>
                      <c:pt idx="310">
                        <c:v>-0.483572</c:v>
                      </c:pt>
                      <c:pt idx="311">
                        <c:v>-0.4835718</c:v>
                      </c:pt>
                      <c:pt idx="312">
                        <c:v>-0.48357149999999999</c:v>
                      </c:pt>
                      <c:pt idx="313">
                        <c:v>-0.48357129999999998</c:v>
                      </c:pt>
                      <c:pt idx="314">
                        <c:v>-0.48357109999999998</c:v>
                      </c:pt>
                      <c:pt idx="315">
                        <c:v>-0.48357080000000002</c:v>
                      </c:pt>
                      <c:pt idx="316">
                        <c:v>-0.48357060000000002</c:v>
                      </c:pt>
                      <c:pt idx="317">
                        <c:v>-0.48357040000000001</c:v>
                      </c:pt>
                      <c:pt idx="318">
                        <c:v>-0.48357020000000001</c:v>
                      </c:pt>
                      <c:pt idx="319">
                        <c:v>-0.4835699</c:v>
                      </c:pt>
                      <c:pt idx="320">
                        <c:v>-0.48356969999999999</c:v>
                      </c:pt>
                      <c:pt idx="321">
                        <c:v>-0.48356949999999999</c:v>
                      </c:pt>
                      <c:pt idx="322">
                        <c:v>-0.48356929999999998</c:v>
                      </c:pt>
                      <c:pt idx="323">
                        <c:v>-0.48356909999999997</c:v>
                      </c:pt>
                      <c:pt idx="324">
                        <c:v>-0.48356890000000002</c:v>
                      </c:pt>
                      <c:pt idx="325">
                        <c:v>-0.48356860000000002</c:v>
                      </c:pt>
                      <c:pt idx="326">
                        <c:v>-0.48356840000000001</c:v>
                      </c:pt>
                      <c:pt idx="327">
                        <c:v>-0.4835682</c:v>
                      </c:pt>
                      <c:pt idx="328">
                        <c:v>-0.483568</c:v>
                      </c:pt>
                      <c:pt idx="329">
                        <c:v>-0.48356779999999999</c:v>
                      </c:pt>
                      <c:pt idx="330">
                        <c:v>-0.48356759999999999</c:v>
                      </c:pt>
                      <c:pt idx="331">
                        <c:v>-0.48356739999999998</c:v>
                      </c:pt>
                      <c:pt idx="332">
                        <c:v>-0.48356719999999997</c:v>
                      </c:pt>
                      <c:pt idx="333">
                        <c:v>-0.48356700000000002</c:v>
                      </c:pt>
                      <c:pt idx="334">
                        <c:v>-0.48356680000000002</c:v>
                      </c:pt>
                      <c:pt idx="335">
                        <c:v>-0.48356660000000001</c:v>
                      </c:pt>
                      <c:pt idx="336">
                        <c:v>-0.48356650000000001</c:v>
                      </c:pt>
                      <c:pt idx="337">
                        <c:v>-0.4835663</c:v>
                      </c:pt>
                      <c:pt idx="338">
                        <c:v>-0.4835661</c:v>
                      </c:pt>
                      <c:pt idx="339">
                        <c:v>-0.48356589999999999</c:v>
                      </c:pt>
                      <c:pt idx="340">
                        <c:v>-0.48356569999999999</c:v>
                      </c:pt>
                      <c:pt idx="341">
                        <c:v>-0.48356549999999998</c:v>
                      </c:pt>
                      <c:pt idx="342">
                        <c:v>-0.48356539999999998</c:v>
                      </c:pt>
                      <c:pt idx="343">
                        <c:v>-0.48356519999999997</c:v>
                      </c:pt>
                      <c:pt idx="344">
                        <c:v>-0.48356500000000002</c:v>
                      </c:pt>
                      <c:pt idx="345">
                        <c:v>-0.48356480000000002</c:v>
                      </c:pt>
                      <c:pt idx="346">
                        <c:v>-0.48356470000000001</c:v>
                      </c:pt>
                      <c:pt idx="347">
                        <c:v>-0.48356450000000001</c:v>
                      </c:pt>
                      <c:pt idx="348">
                        <c:v>-0.4835643</c:v>
                      </c:pt>
                      <c:pt idx="349">
                        <c:v>-0.4835641</c:v>
                      </c:pt>
                      <c:pt idx="350">
                        <c:v>-0.48356399999999999</c:v>
                      </c:pt>
                      <c:pt idx="351">
                        <c:v>-0.48356379999999999</c:v>
                      </c:pt>
                      <c:pt idx="352">
                        <c:v>-0.48356359999999998</c:v>
                      </c:pt>
                      <c:pt idx="353">
                        <c:v>-0.48356349999999998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Лист1!$U$1</c15:sqref>
                        </c15:formulaRef>
                      </c:ext>
                    </c:extLst>
                    <c:strCache>
                      <c:ptCount val="1"/>
                      <c:pt idx="0">
                        <c:v>RO by ОРУК 700_1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Лист1!$U$32:$U$385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-0.39512269999999999</c:v>
                      </c:pt>
                      <c:pt idx="1">
                        <c:v>-0.409188</c:v>
                      </c:pt>
                      <c:pt idx="2">
                        <c:v>-0.42215439999999999</c:v>
                      </c:pt>
                      <c:pt idx="3">
                        <c:v>-0.43395850000000002</c:v>
                      </c:pt>
                      <c:pt idx="4">
                        <c:v>-0.44455650000000002</c:v>
                      </c:pt>
                      <c:pt idx="5">
                        <c:v>-0.45391779999999998</c:v>
                      </c:pt>
                      <c:pt idx="6">
                        <c:v>-0.46203610000000001</c:v>
                      </c:pt>
                      <c:pt idx="7">
                        <c:v>-0.46890280000000001</c:v>
                      </c:pt>
                      <c:pt idx="8">
                        <c:v>-0.47453719999999999</c:v>
                      </c:pt>
                      <c:pt idx="9">
                        <c:v>-0.47893790000000003</c:v>
                      </c:pt>
                      <c:pt idx="10">
                        <c:v>-0.48213610000000001</c:v>
                      </c:pt>
                      <c:pt idx="11">
                        <c:v>-0.48413679999999998</c:v>
                      </c:pt>
                      <c:pt idx="12">
                        <c:v>-0.48412080000000002</c:v>
                      </c:pt>
                      <c:pt idx="13">
                        <c:v>-0.4841085</c:v>
                      </c:pt>
                      <c:pt idx="14">
                        <c:v>-0.48409170000000001</c:v>
                      </c:pt>
                      <c:pt idx="15">
                        <c:v>-0.48407939999999999</c:v>
                      </c:pt>
                      <c:pt idx="16">
                        <c:v>-0.48406719999999998</c:v>
                      </c:pt>
                      <c:pt idx="17">
                        <c:v>-0.48405389999999998</c:v>
                      </c:pt>
                      <c:pt idx="18">
                        <c:v>-0.4840431</c:v>
                      </c:pt>
                      <c:pt idx="19">
                        <c:v>-0.48403059999999998</c:v>
                      </c:pt>
                      <c:pt idx="20">
                        <c:v>-0.48402040000000002</c:v>
                      </c:pt>
                      <c:pt idx="21">
                        <c:v>-0.48400900000000002</c:v>
                      </c:pt>
                      <c:pt idx="22">
                        <c:v>-0.48399880000000001</c:v>
                      </c:pt>
                      <c:pt idx="23">
                        <c:v>-0.48399219999999998</c:v>
                      </c:pt>
                      <c:pt idx="24">
                        <c:v>-0.4839811</c:v>
                      </c:pt>
                      <c:pt idx="25">
                        <c:v>-0.48397180000000001</c:v>
                      </c:pt>
                      <c:pt idx="26">
                        <c:v>-0.4839639</c:v>
                      </c:pt>
                      <c:pt idx="27">
                        <c:v>-0.48395729999999998</c:v>
                      </c:pt>
                      <c:pt idx="28">
                        <c:v>-0.48394740000000003</c:v>
                      </c:pt>
                      <c:pt idx="29">
                        <c:v>-0.48394039999999999</c:v>
                      </c:pt>
                      <c:pt idx="30">
                        <c:v>-0.483933</c:v>
                      </c:pt>
                      <c:pt idx="31">
                        <c:v>-0.48392600000000002</c:v>
                      </c:pt>
                      <c:pt idx="32">
                        <c:v>-0.4839193</c:v>
                      </c:pt>
                      <c:pt idx="33">
                        <c:v>-0.4839118</c:v>
                      </c:pt>
                      <c:pt idx="34">
                        <c:v>-0.48390830000000001</c:v>
                      </c:pt>
                      <c:pt idx="35">
                        <c:v>-0.4839021</c:v>
                      </c:pt>
                      <c:pt idx="36">
                        <c:v>-0.48389729999999997</c:v>
                      </c:pt>
                      <c:pt idx="37">
                        <c:v>-0.48389019999999999</c:v>
                      </c:pt>
                      <c:pt idx="38">
                        <c:v>-0.48388419999999999</c:v>
                      </c:pt>
                      <c:pt idx="39">
                        <c:v>-0.48387910000000001</c:v>
                      </c:pt>
                      <c:pt idx="40">
                        <c:v>-0.4838732</c:v>
                      </c:pt>
                      <c:pt idx="41">
                        <c:v>-0.48386859999999998</c:v>
                      </c:pt>
                      <c:pt idx="42">
                        <c:v>-0.48386380000000001</c:v>
                      </c:pt>
                      <c:pt idx="43">
                        <c:v>-0.48385879999999998</c:v>
                      </c:pt>
                      <c:pt idx="44">
                        <c:v>-0.48385410000000001</c:v>
                      </c:pt>
                      <c:pt idx="45">
                        <c:v>-0.48385030000000001</c:v>
                      </c:pt>
                      <c:pt idx="46">
                        <c:v>-0.48384339999999998</c:v>
                      </c:pt>
                      <c:pt idx="47">
                        <c:v>-0.48384080000000002</c:v>
                      </c:pt>
                      <c:pt idx="48">
                        <c:v>-0.4838365</c:v>
                      </c:pt>
                      <c:pt idx="49">
                        <c:v>-0.48383359999999997</c:v>
                      </c:pt>
                      <c:pt idx="50">
                        <c:v>-0.4838306</c:v>
                      </c:pt>
                      <c:pt idx="51">
                        <c:v>-0.4838269</c:v>
                      </c:pt>
                      <c:pt idx="52">
                        <c:v>-0.48382259999999999</c:v>
                      </c:pt>
                      <c:pt idx="53">
                        <c:v>-0.48381849999999998</c:v>
                      </c:pt>
                      <c:pt idx="54">
                        <c:v>-0.4838153</c:v>
                      </c:pt>
                      <c:pt idx="55">
                        <c:v>-0.48381180000000001</c:v>
                      </c:pt>
                      <c:pt idx="56">
                        <c:v>-0.48380709999999999</c:v>
                      </c:pt>
                      <c:pt idx="57">
                        <c:v>-0.48380329999999999</c:v>
                      </c:pt>
                      <c:pt idx="58">
                        <c:v>-0.48380319999999999</c:v>
                      </c:pt>
                      <c:pt idx="59">
                        <c:v>-0.48379830000000001</c:v>
                      </c:pt>
                      <c:pt idx="60">
                        <c:v>-0.48379709999999998</c:v>
                      </c:pt>
                      <c:pt idx="61">
                        <c:v>-0.48379260000000002</c:v>
                      </c:pt>
                      <c:pt idx="62">
                        <c:v>-0.48379</c:v>
                      </c:pt>
                      <c:pt idx="63">
                        <c:v>-0.48378769999999999</c:v>
                      </c:pt>
                      <c:pt idx="64">
                        <c:v>-0.48378389999999999</c:v>
                      </c:pt>
                      <c:pt idx="65">
                        <c:v>-0.48378139999999997</c:v>
                      </c:pt>
                      <c:pt idx="66">
                        <c:v>-0.48377819999999999</c:v>
                      </c:pt>
                      <c:pt idx="67">
                        <c:v>-0.48377550000000002</c:v>
                      </c:pt>
                      <c:pt idx="68">
                        <c:v>-0.48377350000000002</c:v>
                      </c:pt>
                      <c:pt idx="69">
                        <c:v>-0.48377049999999999</c:v>
                      </c:pt>
                      <c:pt idx="70">
                        <c:v>-0.48376799999999998</c:v>
                      </c:pt>
                      <c:pt idx="71">
                        <c:v>-0.48376419999999998</c:v>
                      </c:pt>
                      <c:pt idx="72">
                        <c:v>-0.48376330000000001</c:v>
                      </c:pt>
                      <c:pt idx="73">
                        <c:v>-0.483761</c:v>
                      </c:pt>
                      <c:pt idx="74">
                        <c:v>-0.48375839999999998</c:v>
                      </c:pt>
                      <c:pt idx="75">
                        <c:v>-0.48375649999999998</c:v>
                      </c:pt>
                      <c:pt idx="76">
                        <c:v>-0.48375509999999999</c:v>
                      </c:pt>
                      <c:pt idx="77">
                        <c:v>-0.48375370000000001</c:v>
                      </c:pt>
                      <c:pt idx="78">
                        <c:v>-0.48375050000000003</c:v>
                      </c:pt>
                      <c:pt idx="79">
                        <c:v>-0.48374739999999999</c:v>
                      </c:pt>
                      <c:pt idx="80">
                        <c:v>-0.48374600000000001</c:v>
                      </c:pt>
                      <c:pt idx="81">
                        <c:v>-0.48374489999999998</c:v>
                      </c:pt>
                      <c:pt idx="82">
                        <c:v>-0.48374159999999999</c:v>
                      </c:pt>
                      <c:pt idx="83">
                        <c:v>-0.48373899999999997</c:v>
                      </c:pt>
                      <c:pt idx="84">
                        <c:v>-0.48373699999999997</c:v>
                      </c:pt>
                      <c:pt idx="85">
                        <c:v>-0.48373709999999998</c:v>
                      </c:pt>
                      <c:pt idx="86">
                        <c:v>-0.48373430000000001</c:v>
                      </c:pt>
                      <c:pt idx="87">
                        <c:v>-0.48373260000000001</c:v>
                      </c:pt>
                      <c:pt idx="88">
                        <c:v>-0.4837304</c:v>
                      </c:pt>
                      <c:pt idx="89">
                        <c:v>-0.48372850000000001</c:v>
                      </c:pt>
                      <c:pt idx="90">
                        <c:v>-0.48372700000000002</c:v>
                      </c:pt>
                      <c:pt idx="91">
                        <c:v>-0.48372540000000003</c:v>
                      </c:pt>
                      <c:pt idx="92">
                        <c:v>-0.48372159999999997</c:v>
                      </c:pt>
                      <c:pt idx="93">
                        <c:v>-0.48372130000000002</c:v>
                      </c:pt>
                      <c:pt idx="94">
                        <c:v>-0.48372090000000001</c:v>
                      </c:pt>
                      <c:pt idx="95">
                        <c:v>-0.48371799999999998</c:v>
                      </c:pt>
                      <c:pt idx="96">
                        <c:v>-0.48371649999999999</c:v>
                      </c:pt>
                      <c:pt idx="97">
                        <c:v>-0.48371609999999998</c:v>
                      </c:pt>
                      <c:pt idx="98">
                        <c:v>-0.48371340000000002</c:v>
                      </c:pt>
                      <c:pt idx="99">
                        <c:v>-0.48371219999999998</c:v>
                      </c:pt>
                      <c:pt idx="100">
                        <c:v>-0.48371189999999997</c:v>
                      </c:pt>
                      <c:pt idx="101">
                        <c:v>-0.48371009999999998</c:v>
                      </c:pt>
                      <c:pt idx="102">
                        <c:v>-0.48370790000000002</c:v>
                      </c:pt>
                      <c:pt idx="103">
                        <c:v>-0.48370639999999998</c:v>
                      </c:pt>
                      <c:pt idx="104">
                        <c:v>-0.48370679999999999</c:v>
                      </c:pt>
                      <c:pt idx="105">
                        <c:v>-0.48370380000000002</c:v>
                      </c:pt>
                      <c:pt idx="106">
                        <c:v>-0.4837012</c:v>
                      </c:pt>
                      <c:pt idx="107">
                        <c:v>-0.48370039999999997</c:v>
                      </c:pt>
                      <c:pt idx="108">
                        <c:v>-0.4836992</c:v>
                      </c:pt>
                      <c:pt idx="109">
                        <c:v>-0.4836995</c:v>
                      </c:pt>
                      <c:pt idx="110">
                        <c:v>-0.48369640000000003</c:v>
                      </c:pt>
                      <c:pt idx="111">
                        <c:v>-0.48369509999999999</c:v>
                      </c:pt>
                      <c:pt idx="112">
                        <c:v>-0.48369469999999998</c:v>
                      </c:pt>
                      <c:pt idx="113">
                        <c:v>-0.48369279999999998</c:v>
                      </c:pt>
                      <c:pt idx="114">
                        <c:v>-0.48369139999999999</c:v>
                      </c:pt>
                      <c:pt idx="115">
                        <c:v>-0.48369020000000001</c:v>
                      </c:pt>
                      <c:pt idx="116">
                        <c:v>-0.48368949999999999</c:v>
                      </c:pt>
                      <c:pt idx="117">
                        <c:v>-0.48368699999999998</c:v>
                      </c:pt>
                      <c:pt idx="118">
                        <c:v>-0.48368709999999998</c:v>
                      </c:pt>
                      <c:pt idx="119">
                        <c:v>-0.48368559999999999</c:v>
                      </c:pt>
                      <c:pt idx="120">
                        <c:v>-0.48368509999999998</c:v>
                      </c:pt>
                      <c:pt idx="121">
                        <c:v>-0.4836839</c:v>
                      </c:pt>
                      <c:pt idx="122">
                        <c:v>-0.48368339999999999</c:v>
                      </c:pt>
                      <c:pt idx="123">
                        <c:v>-0.48368</c:v>
                      </c:pt>
                      <c:pt idx="124">
                        <c:v>-0.48368080000000002</c:v>
                      </c:pt>
                      <c:pt idx="125">
                        <c:v>-0.48367860000000001</c:v>
                      </c:pt>
                      <c:pt idx="126">
                        <c:v>-0.48367870000000002</c:v>
                      </c:pt>
                      <c:pt idx="127">
                        <c:v>-0.48367700000000002</c:v>
                      </c:pt>
                      <c:pt idx="128">
                        <c:v>-0.4836763</c:v>
                      </c:pt>
                      <c:pt idx="129">
                        <c:v>-0.4836742</c:v>
                      </c:pt>
                      <c:pt idx="130">
                        <c:v>-0.48367300000000002</c:v>
                      </c:pt>
                      <c:pt idx="131">
                        <c:v>-0.48367389999999999</c:v>
                      </c:pt>
                      <c:pt idx="132">
                        <c:v>-0.48367090000000001</c:v>
                      </c:pt>
                      <c:pt idx="133">
                        <c:v>-0.4836723</c:v>
                      </c:pt>
                      <c:pt idx="134">
                        <c:v>-0.48366969999999998</c:v>
                      </c:pt>
                      <c:pt idx="135">
                        <c:v>-0.4836686</c:v>
                      </c:pt>
                      <c:pt idx="136">
                        <c:v>-0.48366720000000002</c:v>
                      </c:pt>
                      <c:pt idx="137">
                        <c:v>-0.48366710000000002</c:v>
                      </c:pt>
                      <c:pt idx="138">
                        <c:v>-0.48366550000000003</c:v>
                      </c:pt>
                      <c:pt idx="139">
                        <c:v>-0.48366439999999999</c:v>
                      </c:pt>
                      <c:pt idx="140">
                        <c:v>-0.48366300000000001</c:v>
                      </c:pt>
                      <c:pt idx="141">
                        <c:v>-0.48366330000000002</c:v>
                      </c:pt>
                      <c:pt idx="142">
                        <c:v>-0.48366110000000001</c:v>
                      </c:pt>
                      <c:pt idx="143">
                        <c:v>-0.4836607</c:v>
                      </c:pt>
                      <c:pt idx="144">
                        <c:v>-0.48366029999999999</c:v>
                      </c:pt>
                      <c:pt idx="145">
                        <c:v>-0.48366019999999998</c:v>
                      </c:pt>
                      <c:pt idx="146">
                        <c:v>-0.4836588</c:v>
                      </c:pt>
                      <c:pt idx="147">
                        <c:v>-0.48365750000000002</c:v>
                      </c:pt>
                      <c:pt idx="148">
                        <c:v>-0.48365740000000002</c:v>
                      </c:pt>
                      <c:pt idx="149">
                        <c:v>-0.48365609999999998</c:v>
                      </c:pt>
                      <c:pt idx="150">
                        <c:v>-0.48365570000000002</c:v>
                      </c:pt>
                      <c:pt idx="151">
                        <c:v>-0.4836551</c:v>
                      </c:pt>
                      <c:pt idx="152">
                        <c:v>-0.48365350000000001</c:v>
                      </c:pt>
                      <c:pt idx="153">
                        <c:v>-0.4836529</c:v>
                      </c:pt>
                      <c:pt idx="154">
                        <c:v>-0.483651</c:v>
                      </c:pt>
                      <c:pt idx="155">
                        <c:v>-0.48365039999999998</c:v>
                      </c:pt>
                      <c:pt idx="156">
                        <c:v>-0.48364990000000002</c:v>
                      </c:pt>
                      <c:pt idx="157">
                        <c:v>-0.48364869999999999</c:v>
                      </c:pt>
                      <c:pt idx="158">
                        <c:v>-0.48364869999999999</c:v>
                      </c:pt>
                      <c:pt idx="159">
                        <c:v>-0.48364839999999998</c:v>
                      </c:pt>
                      <c:pt idx="160">
                        <c:v>-0.48364679999999999</c:v>
                      </c:pt>
                      <c:pt idx="161">
                        <c:v>-0.48364610000000002</c:v>
                      </c:pt>
                      <c:pt idx="162">
                        <c:v>-0.48364489999999999</c:v>
                      </c:pt>
                      <c:pt idx="163">
                        <c:v>-0.48364309999999999</c:v>
                      </c:pt>
                      <c:pt idx="164">
                        <c:v>-0.48364309999999999</c:v>
                      </c:pt>
                      <c:pt idx="165">
                        <c:v>-0.48364289999999999</c:v>
                      </c:pt>
                      <c:pt idx="166">
                        <c:v>-0.48364180000000001</c:v>
                      </c:pt>
                      <c:pt idx="167">
                        <c:v>-0.48364220000000002</c:v>
                      </c:pt>
                      <c:pt idx="168">
                        <c:v>-0.4836415</c:v>
                      </c:pt>
                      <c:pt idx="169">
                        <c:v>-0.48364099999999999</c:v>
                      </c:pt>
                      <c:pt idx="170">
                        <c:v>-0.48364000000000001</c:v>
                      </c:pt>
                      <c:pt idx="171">
                        <c:v>-0.48364030000000002</c:v>
                      </c:pt>
                      <c:pt idx="172">
                        <c:v>-0.48363840000000002</c:v>
                      </c:pt>
                      <c:pt idx="173">
                        <c:v>-0.48363780000000001</c:v>
                      </c:pt>
                      <c:pt idx="174">
                        <c:v>-0.48363660000000003</c:v>
                      </c:pt>
                      <c:pt idx="175">
                        <c:v>-0.48363660000000003</c:v>
                      </c:pt>
                      <c:pt idx="176">
                        <c:v>-0.48363539999999999</c:v>
                      </c:pt>
                      <c:pt idx="177">
                        <c:v>-0.48363479999999998</c:v>
                      </c:pt>
                      <c:pt idx="178">
                        <c:v>-0.48363400000000001</c:v>
                      </c:pt>
                      <c:pt idx="179">
                        <c:v>-0.48363420000000001</c:v>
                      </c:pt>
                      <c:pt idx="180">
                        <c:v>-0.48363200000000001</c:v>
                      </c:pt>
                      <c:pt idx="181">
                        <c:v>-0.48363309999999998</c:v>
                      </c:pt>
                      <c:pt idx="182">
                        <c:v>-0.48363070000000002</c:v>
                      </c:pt>
                      <c:pt idx="183">
                        <c:v>-0.48363159999999999</c:v>
                      </c:pt>
                      <c:pt idx="184">
                        <c:v>-0.48363099999999998</c:v>
                      </c:pt>
                      <c:pt idx="185">
                        <c:v>-0.48362830000000001</c:v>
                      </c:pt>
                      <c:pt idx="186">
                        <c:v>-0.4836299</c:v>
                      </c:pt>
                      <c:pt idx="187">
                        <c:v>-0.48362889999999997</c:v>
                      </c:pt>
                      <c:pt idx="188">
                        <c:v>-0.48362860000000002</c:v>
                      </c:pt>
                      <c:pt idx="189">
                        <c:v>-0.48362820000000001</c:v>
                      </c:pt>
                      <c:pt idx="190">
                        <c:v>-0.48362670000000002</c:v>
                      </c:pt>
                      <c:pt idx="191">
                        <c:v>-0.48362630000000001</c:v>
                      </c:pt>
                      <c:pt idx="192">
                        <c:v>-0.483626</c:v>
                      </c:pt>
                      <c:pt idx="193">
                        <c:v>-0.48362519999999998</c:v>
                      </c:pt>
                      <c:pt idx="194">
                        <c:v>-0.4836242</c:v>
                      </c:pt>
                      <c:pt idx="195">
                        <c:v>-0.48362430000000001</c:v>
                      </c:pt>
                      <c:pt idx="196">
                        <c:v>-0.48362250000000001</c:v>
                      </c:pt>
                      <c:pt idx="197">
                        <c:v>-0.48362379999999999</c:v>
                      </c:pt>
                      <c:pt idx="198">
                        <c:v>-0.48362159999999998</c:v>
                      </c:pt>
                      <c:pt idx="199">
                        <c:v>-0.48362110000000003</c:v>
                      </c:pt>
                      <c:pt idx="200">
                        <c:v>-0.48362080000000002</c:v>
                      </c:pt>
                      <c:pt idx="201">
                        <c:v>-0.48361999999999999</c:v>
                      </c:pt>
                      <c:pt idx="202">
                        <c:v>-0.4836202</c:v>
                      </c:pt>
                      <c:pt idx="203">
                        <c:v>-0.48361880000000002</c:v>
                      </c:pt>
                      <c:pt idx="204">
                        <c:v>-0.48361920000000003</c:v>
                      </c:pt>
                      <c:pt idx="205">
                        <c:v>-0.4836184</c:v>
                      </c:pt>
                      <c:pt idx="206">
                        <c:v>-0.48361779999999999</c:v>
                      </c:pt>
                      <c:pt idx="207">
                        <c:v>-0.48361680000000001</c:v>
                      </c:pt>
                      <c:pt idx="208">
                        <c:v>-0.48361739999999998</c:v>
                      </c:pt>
                      <c:pt idx="209">
                        <c:v>-0.48361579999999998</c:v>
                      </c:pt>
                      <c:pt idx="210">
                        <c:v>-0.48361579999999998</c:v>
                      </c:pt>
                      <c:pt idx="211">
                        <c:v>-0.48361589999999999</c:v>
                      </c:pt>
                      <c:pt idx="212">
                        <c:v>-0.48361520000000002</c:v>
                      </c:pt>
                      <c:pt idx="213">
                        <c:v>-0.48361500000000002</c:v>
                      </c:pt>
                      <c:pt idx="214">
                        <c:v>-0.4836144</c:v>
                      </c:pt>
                      <c:pt idx="215">
                        <c:v>-0.48361320000000002</c:v>
                      </c:pt>
                      <c:pt idx="216">
                        <c:v>-0.4836125</c:v>
                      </c:pt>
                      <c:pt idx="217">
                        <c:v>-0.48361169999999998</c:v>
                      </c:pt>
                      <c:pt idx="218">
                        <c:v>-0.48361219999999999</c:v>
                      </c:pt>
                      <c:pt idx="219">
                        <c:v>-0.48361090000000001</c:v>
                      </c:pt>
                      <c:pt idx="220">
                        <c:v>-0.48361080000000001</c:v>
                      </c:pt>
                      <c:pt idx="221">
                        <c:v>-0.48361019999999999</c:v>
                      </c:pt>
                      <c:pt idx="222">
                        <c:v>-0.48360930000000002</c:v>
                      </c:pt>
                      <c:pt idx="223">
                        <c:v>-0.48360920000000002</c:v>
                      </c:pt>
                      <c:pt idx="224">
                        <c:v>-0.48360999999999998</c:v>
                      </c:pt>
                      <c:pt idx="225">
                        <c:v>-0.48360829999999999</c:v>
                      </c:pt>
                      <c:pt idx="226">
                        <c:v>-0.48360839999999999</c:v>
                      </c:pt>
                      <c:pt idx="227">
                        <c:v>-0.48360730000000002</c:v>
                      </c:pt>
                      <c:pt idx="228">
                        <c:v>-0.4836067</c:v>
                      </c:pt>
                      <c:pt idx="229">
                        <c:v>-0.48360609999999998</c:v>
                      </c:pt>
                      <c:pt idx="230">
                        <c:v>-0.48360599999999998</c:v>
                      </c:pt>
                      <c:pt idx="231">
                        <c:v>-0.48360609999999998</c:v>
                      </c:pt>
                      <c:pt idx="232">
                        <c:v>-0.48360609999999998</c:v>
                      </c:pt>
                      <c:pt idx="233">
                        <c:v>-0.48360550000000002</c:v>
                      </c:pt>
                      <c:pt idx="234">
                        <c:v>-0.48360419999999998</c:v>
                      </c:pt>
                      <c:pt idx="235">
                        <c:v>-0.4836047</c:v>
                      </c:pt>
                      <c:pt idx="236">
                        <c:v>-0.48360389999999998</c:v>
                      </c:pt>
                      <c:pt idx="237">
                        <c:v>-0.48360389999999998</c:v>
                      </c:pt>
                      <c:pt idx="238">
                        <c:v>-0.48360320000000001</c:v>
                      </c:pt>
                      <c:pt idx="239">
                        <c:v>-0.4836029</c:v>
                      </c:pt>
                      <c:pt idx="240">
                        <c:v>-0.48360259999999999</c:v>
                      </c:pt>
                      <c:pt idx="241">
                        <c:v>-0.48360209999999998</c:v>
                      </c:pt>
                      <c:pt idx="242">
                        <c:v>-0.48360160000000002</c:v>
                      </c:pt>
                      <c:pt idx="243">
                        <c:v>-0.48360110000000001</c:v>
                      </c:pt>
                      <c:pt idx="244">
                        <c:v>-0.48360039999999999</c:v>
                      </c:pt>
                      <c:pt idx="245">
                        <c:v>-0.48360009999999998</c:v>
                      </c:pt>
                      <c:pt idx="246">
                        <c:v>-0.48360019999999998</c:v>
                      </c:pt>
                      <c:pt idx="247">
                        <c:v>-0.48359999999999997</c:v>
                      </c:pt>
                      <c:pt idx="248">
                        <c:v>-0.48360019999999998</c:v>
                      </c:pt>
                      <c:pt idx="249">
                        <c:v>-0.48359930000000001</c:v>
                      </c:pt>
                      <c:pt idx="250">
                        <c:v>-0.48359869999999999</c:v>
                      </c:pt>
                      <c:pt idx="251">
                        <c:v>-0.4835988</c:v>
                      </c:pt>
                      <c:pt idx="252">
                        <c:v>-0.48359740000000001</c:v>
                      </c:pt>
                      <c:pt idx="253">
                        <c:v>-0.48359750000000001</c:v>
                      </c:pt>
                      <c:pt idx="254">
                        <c:v>-0.48359629999999998</c:v>
                      </c:pt>
                      <c:pt idx="255">
                        <c:v>-0.4835971</c:v>
                      </c:pt>
                      <c:pt idx="256">
                        <c:v>-0.4835971</c:v>
                      </c:pt>
                      <c:pt idx="257">
                        <c:v>-0.48359659999999999</c:v>
                      </c:pt>
                      <c:pt idx="258">
                        <c:v>-0.48359550000000001</c:v>
                      </c:pt>
                      <c:pt idx="259">
                        <c:v>-0.48359540000000001</c:v>
                      </c:pt>
                      <c:pt idx="260">
                        <c:v>-0.48359439999999998</c:v>
                      </c:pt>
                      <c:pt idx="261">
                        <c:v>-0.4835951</c:v>
                      </c:pt>
                      <c:pt idx="262">
                        <c:v>-0.48359489999999999</c:v>
                      </c:pt>
                      <c:pt idx="263">
                        <c:v>-0.48359360000000001</c:v>
                      </c:pt>
                      <c:pt idx="264">
                        <c:v>-0.48359449999999998</c:v>
                      </c:pt>
                      <c:pt idx="265">
                        <c:v>-0.48359350000000001</c:v>
                      </c:pt>
                      <c:pt idx="266">
                        <c:v>-0.48359340000000001</c:v>
                      </c:pt>
                      <c:pt idx="267">
                        <c:v>-0.483593</c:v>
                      </c:pt>
                      <c:pt idx="268">
                        <c:v>-0.48359239999999998</c:v>
                      </c:pt>
                      <c:pt idx="269">
                        <c:v>-0.48359210000000002</c:v>
                      </c:pt>
                      <c:pt idx="270">
                        <c:v>-0.48359160000000001</c:v>
                      </c:pt>
                      <c:pt idx="271">
                        <c:v>-0.4835914</c:v>
                      </c:pt>
                      <c:pt idx="272">
                        <c:v>-0.48359160000000001</c:v>
                      </c:pt>
                      <c:pt idx="273">
                        <c:v>-0.4835911</c:v>
                      </c:pt>
                      <c:pt idx="274">
                        <c:v>-0.48359020000000003</c:v>
                      </c:pt>
                      <c:pt idx="275">
                        <c:v>-0.48359039999999998</c:v>
                      </c:pt>
                      <c:pt idx="276">
                        <c:v>-0.48359010000000002</c:v>
                      </c:pt>
                      <c:pt idx="277">
                        <c:v>-0.48359029999999997</c:v>
                      </c:pt>
                      <c:pt idx="278">
                        <c:v>-0.48359029999999997</c:v>
                      </c:pt>
                      <c:pt idx="279">
                        <c:v>-0.4835893</c:v>
                      </c:pt>
                      <c:pt idx="280">
                        <c:v>-0.48358970000000001</c:v>
                      </c:pt>
                      <c:pt idx="281">
                        <c:v>-0.48358950000000001</c:v>
                      </c:pt>
                      <c:pt idx="282">
                        <c:v>-0.4835892</c:v>
                      </c:pt>
                      <c:pt idx="283">
                        <c:v>-0.48358810000000002</c:v>
                      </c:pt>
                      <c:pt idx="284">
                        <c:v>-0.48358839999999997</c:v>
                      </c:pt>
                      <c:pt idx="285">
                        <c:v>-0.48358859999999998</c:v>
                      </c:pt>
                      <c:pt idx="286">
                        <c:v>-0.48358800000000002</c:v>
                      </c:pt>
                      <c:pt idx="287">
                        <c:v>-0.48358820000000002</c:v>
                      </c:pt>
                      <c:pt idx="288">
                        <c:v>-0.48358679999999998</c:v>
                      </c:pt>
                      <c:pt idx="289">
                        <c:v>-0.48358659999999998</c:v>
                      </c:pt>
                      <c:pt idx="290">
                        <c:v>-0.48358669999999998</c:v>
                      </c:pt>
                      <c:pt idx="291">
                        <c:v>-0.48358649999999997</c:v>
                      </c:pt>
                      <c:pt idx="292">
                        <c:v>-0.48358570000000001</c:v>
                      </c:pt>
                      <c:pt idx="293">
                        <c:v>-0.48358610000000002</c:v>
                      </c:pt>
                      <c:pt idx="294">
                        <c:v>-0.4835856</c:v>
                      </c:pt>
                      <c:pt idx="295">
                        <c:v>-0.4835854</c:v>
                      </c:pt>
                      <c:pt idx="296">
                        <c:v>-0.48358469999999998</c:v>
                      </c:pt>
                      <c:pt idx="297">
                        <c:v>-0.48358489999999998</c:v>
                      </c:pt>
                      <c:pt idx="298">
                        <c:v>-0.48358449999999997</c:v>
                      </c:pt>
                      <c:pt idx="299">
                        <c:v>-0.48358449999999997</c:v>
                      </c:pt>
                      <c:pt idx="300">
                        <c:v>-0.48358400000000001</c:v>
                      </c:pt>
                      <c:pt idx="301">
                        <c:v>-0.48358380000000001</c:v>
                      </c:pt>
                      <c:pt idx="302">
                        <c:v>-0.48358329999999999</c:v>
                      </c:pt>
                      <c:pt idx="303">
                        <c:v>-0.48358380000000001</c:v>
                      </c:pt>
                      <c:pt idx="304">
                        <c:v>-0.48358269999999998</c:v>
                      </c:pt>
                      <c:pt idx="305">
                        <c:v>-0.48358210000000001</c:v>
                      </c:pt>
                      <c:pt idx="306">
                        <c:v>-0.48358319999999999</c:v>
                      </c:pt>
                      <c:pt idx="307">
                        <c:v>-0.48358250000000003</c:v>
                      </c:pt>
                      <c:pt idx="308">
                        <c:v>-0.4835816</c:v>
                      </c:pt>
                      <c:pt idx="309">
                        <c:v>-0.48358240000000002</c:v>
                      </c:pt>
                      <c:pt idx="310">
                        <c:v>-0.48358200000000001</c:v>
                      </c:pt>
                      <c:pt idx="311">
                        <c:v>-0.48358180000000001</c:v>
                      </c:pt>
                      <c:pt idx="312">
                        <c:v>-0.4835815</c:v>
                      </c:pt>
                      <c:pt idx="313">
                        <c:v>-0.48358190000000001</c:v>
                      </c:pt>
                      <c:pt idx="314">
                        <c:v>-0.48358050000000002</c:v>
                      </c:pt>
                      <c:pt idx="315">
                        <c:v>-0.4835815</c:v>
                      </c:pt>
                      <c:pt idx="316">
                        <c:v>-0.48358060000000003</c:v>
                      </c:pt>
                      <c:pt idx="317">
                        <c:v>-0.48358069999999997</c:v>
                      </c:pt>
                      <c:pt idx="318">
                        <c:v>-0.48358050000000002</c:v>
                      </c:pt>
                      <c:pt idx="319">
                        <c:v>-0.48358000000000001</c:v>
                      </c:pt>
                      <c:pt idx="320">
                        <c:v>-0.48357909999999998</c:v>
                      </c:pt>
                      <c:pt idx="321">
                        <c:v>-0.48358000000000001</c:v>
                      </c:pt>
                      <c:pt idx="322">
                        <c:v>-0.48358000000000001</c:v>
                      </c:pt>
                      <c:pt idx="323">
                        <c:v>-0.48357939999999999</c:v>
                      </c:pt>
                      <c:pt idx="324">
                        <c:v>-0.48357909999999998</c:v>
                      </c:pt>
                      <c:pt idx="325">
                        <c:v>-0.48357830000000002</c:v>
                      </c:pt>
                      <c:pt idx="326">
                        <c:v>-0.48357840000000002</c:v>
                      </c:pt>
                      <c:pt idx="327">
                        <c:v>-0.48357850000000002</c:v>
                      </c:pt>
                      <c:pt idx="328">
                        <c:v>-0.48357860000000003</c:v>
                      </c:pt>
                      <c:pt idx="329">
                        <c:v>-0.48357810000000001</c:v>
                      </c:pt>
                      <c:pt idx="330">
                        <c:v>-0.4835777</c:v>
                      </c:pt>
                      <c:pt idx="331">
                        <c:v>-0.4835779</c:v>
                      </c:pt>
                      <c:pt idx="332">
                        <c:v>-0.4835776</c:v>
                      </c:pt>
                      <c:pt idx="333">
                        <c:v>-0.48357820000000001</c:v>
                      </c:pt>
                      <c:pt idx="334">
                        <c:v>-0.48357749999999999</c:v>
                      </c:pt>
                      <c:pt idx="335">
                        <c:v>-0.48357679999999997</c:v>
                      </c:pt>
                      <c:pt idx="336">
                        <c:v>-0.48357719999999998</c:v>
                      </c:pt>
                      <c:pt idx="337">
                        <c:v>-0.4835777</c:v>
                      </c:pt>
                      <c:pt idx="338">
                        <c:v>-0.48357699999999998</c:v>
                      </c:pt>
                      <c:pt idx="339">
                        <c:v>-0.48357620000000001</c:v>
                      </c:pt>
                      <c:pt idx="340">
                        <c:v>-0.48357640000000002</c:v>
                      </c:pt>
                      <c:pt idx="341">
                        <c:v>-0.48357650000000002</c:v>
                      </c:pt>
                      <c:pt idx="342">
                        <c:v>-0.48357679999999997</c:v>
                      </c:pt>
                      <c:pt idx="343">
                        <c:v>-0.48357549999999999</c:v>
                      </c:pt>
                      <c:pt idx="344">
                        <c:v>-0.48357610000000001</c:v>
                      </c:pt>
                      <c:pt idx="345">
                        <c:v>-0.48357499999999998</c:v>
                      </c:pt>
                      <c:pt idx="346">
                        <c:v>-0.48357470000000002</c:v>
                      </c:pt>
                      <c:pt idx="347">
                        <c:v>-0.48357539999999999</c:v>
                      </c:pt>
                      <c:pt idx="348">
                        <c:v>-0.48357480000000003</c:v>
                      </c:pt>
                      <c:pt idx="349">
                        <c:v>-0.48357480000000003</c:v>
                      </c:pt>
                      <c:pt idx="350">
                        <c:v>-0.48357559999999999</c:v>
                      </c:pt>
                      <c:pt idx="351">
                        <c:v>-0.48357489999999997</c:v>
                      </c:pt>
                      <c:pt idx="352">
                        <c:v>-0.48357460000000002</c:v>
                      </c:pt>
                      <c:pt idx="353">
                        <c:v>-0.48357460000000002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Лист1!$V$1</c15:sqref>
                        </c15:formulaRef>
                      </c:ext>
                    </c:extLst>
                    <c:strCache>
                      <c:ptCount val="1"/>
                      <c:pt idx="0">
                        <c:v>RO by ОРУК_C 700_1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Лист1!$V$32:$V$385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-0.39403850000000001</c:v>
                      </c:pt>
                      <c:pt idx="1">
                        <c:v>-0.4080802</c:v>
                      </c:pt>
                      <c:pt idx="2">
                        <c:v>-0.4210275</c:v>
                      </c:pt>
                      <c:pt idx="3">
                        <c:v>-0.43281730000000002</c:v>
                      </c:pt>
                      <c:pt idx="4">
                        <c:v>-0.44340570000000001</c:v>
                      </c:pt>
                      <c:pt idx="5">
                        <c:v>-0.45276189999999999</c:v>
                      </c:pt>
                      <c:pt idx="6">
                        <c:v>-0.4608797</c:v>
                      </c:pt>
                      <c:pt idx="7">
                        <c:v>-0.4677501</c:v>
                      </c:pt>
                      <c:pt idx="8">
                        <c:v>-0.47339229999999999</c:v>
                      </c:pt>
                      <c:pt idx="9">
                        <c:v>-0.47780470000000003</c:v>
                      </c:pt>
                      <c:pt idx="10">
                        <c:v>-0.48101830000000001</c:v>
                      </c:pt>
                      <c:pt idx="11">
                        <c:v>-0.48303770000000001</c:v>
                      </c:pt>
                      <c:pt idx="12">
                        <c:v>-0.483047</c:v>
                      </c:pt>
                      <c:pt idx="13">
                        <c:v>-0.4830586</c:v>
                      </c:pt>
                      <c:pt idx="14">
                        <c:v>-0.48306450000000001</c:v>
                      </c:pt>
                      <c:pt idx="15">
                        <c:v>-0.4830738</c:v>
                      </c:pt>
                      <c:pt idx="16">
                        <c:v>-0.48308230000000002</c:v>
                      </c:pt>
                      <c:pt idx="17">
                        <c:v>-0.48308859999999998</c:v>
                      </c:pt>
                      <c:pt idx="18">
                        <c:v>-0.48309659999999999</c:v>
                      </c:pt>
                      <c:pt idx="19">
                        <c:v>-0.48310199999999998</c:v>
                      </c:pt>
                      <c:pt idx="20">
                        <c:v>-0.48310900000000001</c:v>
                      </c:pt>
                      <c:pt idx="21">
                        <c:v>-0.48311409999999999</c:v>
                      </c:pt>
                      <c:pt idx="22">
                        <c:v>-0.48311959999999998</c:v>
                      </c:pt>
                      <c:pt idx="23">
                        <c:v>-0.4831281</c:v>
                      </c:pt>
                      <c:pt idx="24">
                        <c:v>-0.48313139999999999</c:v>
                      </c:pt>
                      <c:pt idx="25">
                        <c:v>-0.48313620000000002</c:v>
                      </c:pt>
                      <c:pt idx="26">
                        <c:v>-0.4831416</c:v>
                      </c:pt>
                      <c:pt idx="27">
                        <c:v>-0.48314790000000002</c:v>
                      </c:pt>
                      <c:pt idx="28">
                        <c:v>-0.48315049999999998</c:v>
                      </c:pt>
                      <c:pt idx="29">
                        <c:v>-0.48315540000000001</c:v>
                      </c:pt>
                      <c:pt idx="30">
                        <c:v>-0.48315970000000003</c:v>
                      </c:pt>
                      <c:pt idx="31">
                        <c:v>-0.48316379999999998</c:v>
                      </c:pt>
                      <c:pt idx="32">
                        <c:v>-0.48316789999999998</c:v>
                      </c:pt>
                      <c:pt idx="33">
                        <c:v>-0.48317090000000001</c:v>
                      </c:pt>
                      <c:pt idx="34">
                        <c:v>-0.48317739999999998</c:v>
                      </c:pt>
                      <c:pt idx="35">
                        <c:v>-0.48318100000000003</c:v>
                      </c:pt>
                      <c:pt idx="36">
                        <c:v>-0.48318559999999999</c:v>
                      </c:pt>
                      <c:pt idx="37">
                        <c:v>-0.4831877</c:v>
                      </c:pt>
                      <c:pt idx="38">
                        <c:v>-0.48319060000000003</c:v>
                      </c:pt>
                      <c:pt idx="39">
                        <c:v>-0.48319410000000002</c:v>
                      </c:pt>
                      <c:pt idx="40">
                        <c:v>-0.48319659999999998</c:v>
                      </c:pt>
                      <c:pt idx="41">
                        <c:v>-0.48320010000000002</c:v>
                      </c:pt>
                      <c:pt idx="42">
                        <c:v>-0.4832033</c:v>
                      </c:pt>
                      <c:pt idx="43">
                        <c:v>-0.48320600000000002</c:v>
                      </c:pt>
                      <c:pt idx="44">
                        <c:v>-0.48320869999999999</c:v>
                      </c:pt>
                      <c:pt idx="45">
                        <c:v>-0.48321229999999998</c:v>
                      </c:pt>
                      <c:pt idx="46">
                        <c:v>-0.48321239999999999</c:v>
                      </c:pt>
                      <c:pt idx="47">
                        <c:v>-0.4832167</c:v>
                      </c:pt>
                      <c:pt idx="48">
                        <c:v>-0.48321910000000001</c:v>
                      </c:pt>
                      <c:pt idx="49">
                        <c:v>-0.48322280000000001</c:v>
                      </c:pt>
                      <c:pt idx="50">
                        <c:v>-0.48322619999999999</c:v>
                      </c:pt>
                      <c:pt idx="51">
                        <c:v>-0.48322870000000001</c:v>
                      </c:pt>
                      <c:pt idx="52">
                        <c:v>-0.48323050000000001</c:v>
                      </c:pt>
                      <c:pt idx="53">
                        <c:v>-0.48323240000000001</c:v>
                      </c:pt>
                      <c:pt idx="54">
                        <c:v>-0.48323490000000002</c:v>
                      </c:pt>
                      <c:pt idx="55">
                        <c:v>-0.48323709999999997</c:v>
                      </c:pt>
                      <c:pt idx="56">
                        <c:v>-0.4832379</c:v>
                      </c:pt>
                      <c:pt idx="57">
                        <c:v>-0.48323949999999999</c:v>
                      </c:pt>
                      <c:pt idx="58">
                        <c:v>-0.48324470000000003</c:v>
                      </c:pt>
                      <c:pt idx="59">
                        <c:v>-0.48324499999999998</c:v>
                      </c:pt>
                      <c:pt idx="60">
                        <c:v>-0.48324879999999998</c:v>
                      </c:pt>
                      <c:pt idx="61">
                        <c:v>-0.48324929999999999</c:v>
                      </c:pt>
                      <c:pt idx="62">
                        <c:v>-0.4832515</c:v>
                      </c:pt>
                      <c:pt idx="63">
                        <c:v>-0.48325390000000001</c:v>
                      </c:pt>
                      <c:pt idx="64">
                        <c:v>-0.48325479999999998</c:v>
                      </c:pt>
                      <c:pt idx="65">
                        <c:v>-0.48325679999999999</c:v>
                      </c:pt>
                      <c:pt idx="66">
                        <c:v>-0.48325810000000002</c:v>
                      </c:pt>
                      <c:pt idx="67">
                        <c:v>-0.48325980000000002</c:v>
                      </c:pt>
                      <c:pt idx="68">
                        <c:v>-0.48326200000000002</c:v>
                      </c:pt>
                      <c:pt idx="69">
                        <c:v>-0.4832632</c:v>
                      </c:pt>
                      <c:pt idx="70">
                        <c:v>-0.48326479999999999</c:v>
                      </c:pt>
                      <c:pt idx="71">
                        <c:v>-0.483265</c:v>
                      </c:pt>
                      <c:pt idx="72">
                        <c:v>-0.48326799999999998</c:v>
                      </c:pt>
                      <c:pt idx="73">
                        <c:v>-0.48326960000000002</c:v>
                      </c:pt>
                      <c:pt idx="74">
                        <c:v>-0.4832709</c:v>
                      </c:pt>
                      <c:pt idx="75">
                        <c:v>-0.4832727</c:v>
                      </c:pt>
                      <c:pt idx="76">
                        <c:v>-0.48327500000000001</c:v>
                      </c:pt>
                      <c:pt idx="77">
                        <c:v>-0.48327730000000002</c:v>
                      </c:pt>
                      <c:pt idx="78">
                        <c:v>-0.48327750000000003</c:v>
                      </c:pt>
                      <c:pt idx="79">
                        <c:v>-0.48327799999999999</c:v>
                      </c:pt>
                      <c:pt idx="80">
                        <c:v>-0.48327999999999999</c:v>
                      </c:pt>
                      <c:pt idx="81">
                        <c:v>-0.4832822</c:v>
                      </c:pt>
                      <c:pt idx="82">
                        <c:v>-0.4832823</c:v>
                      </c:pt>
                      <c:pt idx="83">
                        <c:v>-0.48328290000000002</c:v>
                      </c:pt>
                      <c:pt idx="84">
                        <c:v>-0.48328409999999999</c:v>
                      </c:pt>
                      <c:pt idx="85">
                        <c:v>-0.48328729999999998</c:v>
                      </c:pt>
                      <c:pt idx="86">
                        <c:v>-0.48328769999999999</c:v>
                      </c:pt>
                      <c:pt idx="87">
                        <c:v>-0.48328910000000003</c:v>
                      </c:pt>
                      <c:pt idx="88">
                        <c:v>-0.48328989999999999</c:v>
                      </c:pt>
                      <c:pt idx="89">
                        <c:v>-0.48329090000000002</c:v>
                      </c:pt>
                      <c:pt idx="90">
                        <c:v>-0.48329230000000001</c:v>
                      </c:pt>
                      <c:pt idx="91">
                        <c:v>-0.48329359999999999</c:v>
                      </c:pt>
                      <c:pt idx="92">
                        <c:v>-0.48329270000000002</c:v>
                      </c:pt>
                      <c:pt idx="93">
                        <c:v>-0.48329509999999998</c:v>
                      </c:pt>
                      <c:pt idx="94">
                        <c:v>-0.48329749999999999</c:v>
                      </c:pt>
                      <c:pt idx="95">
                        <c:v>-0.48329729999999999</c:v>
                      </c:pt>
                      <c:pt idx="96">
                        <c:v>-0.48329850000000002</c:v>
                      </c:pt>
                      <c:pt idx="97">
                        <c:v>-0.48330060000000002</c:v>
                      </c:pt>
                      <c:pt idx="98">
                        <c:v>-0.48330060000000002</c:v>
                      </c:pt>
                      <c:pt idx="99">
                        <c:v>-0.48330190000000001</c:v>
                      </c:pt>
                      <c:pt idx="100">
                        <c:v>-0.48330420000000002</c:v>
                      </c:pt>
                      <c:pt idx="101">
                        <c:v>-0.48330479999999998</c:v>
                      </c:pt>
                      <c:pt idx="102">
                        <c:v>-0.48330509999999999</c:v>
                      </c:pt>
                      <c:pt idx="103">
                        <c:v>-0.48330600000000001</c:v>
                      </c:pt>
                      <c:pt idx="104">
                        <c:v>-0.48330879999999998</c:v>
                      </c:pt>
                      <c:pt idx="105">
                        <c:v>-0.48330820000000002</c:v>
                      </c:pt>
                      <c:pt idx="106">
                        <c:v>-0.48330790000000001</c:v>
                      </c:pt>
                      <c:pt idx="107">
                        <c:v>-0.4833095</c:v>
                      </c:pt>
                      <c:pt idx="108">
                        <c:v>-0.48331049999999998</c:v>
                      </c:pt>
                      <c:pt idx="109">
                        <c:v>-0.4833131</c:v>
                      </c:pt>
                      <c:pt idx="110">
                        <c:v>-0.48331220000000003</c:v>
                      </c:pt>
                      <c:pt idx="111">
                        <c:v>-0.4833131</c:v>
                      </c:pt>
                      <c:pt idx="112">
                        <c:v>-0.48331479999999999</c:v>
                      </c:pt>
                      <c:pt idx="113">
                        <c:v>-0.4833151</c:v>
                      </c:pt>
                      <c:pt idx="114">
                        <c:v>-0.48331580000000002</c:v>
                      </c:pt>
                      <c:pt idx="115">
                        <c:v>-0.48331669999999999</c:v>
                      </c:pt>
                      <c:pt idx="116">
                        <c:v>-0.48331809999999997</c:v>
                      </c:pt>
                      <c:pt idx="117">
                        <c:v>-0.48331770000000002</c:v>
                      </c:pt>
                      <c:pt idx="118">
                        <c:v>-0.48331980000000002</c:v>
                      </c:pt>
                      <c:pt idx="119">
                        <c:v>-0.48332029999999998</c:v>
                      </c:pt>
                      <c:pt idx="120">
                        <c:v>-0.48332180000000002</c:v>
                      </c:pt>
                      <c:pt idx="121">
                        <c:v>-0.48332259999999999</c:v>
                      </c:pt>
                      <c:pt idx="122">
                        <c:v>-0.48332399999999998</c:v>
                      </c:pt>
                      <c:pt idx="123">
                        <c:v>-0.48332259999999999</c:v>
                      </c:pt>
                      <c:pt idx="124">
                        <c:v>-0.48332530000000001</c:v>
                      </c:pt>
                      <c:pt idx="125">
                        <c:v>-0.483325</c:v>
                      </c:pt>
                      <c:pt idx="126">
                        <c:v>-0.48332700000000001</c:v>
                      </c:pt>
                      <c:pt idx="127">
                        <c:v>-0.48332700000000001</c:v>
                      </c:pt>
                      <c:pt idx="128">
                        <c:v>-0.48332819999999999</c:v>
                      </c:pt>
                      <c:pt idx="129">
                        <c:v>-0.48332789999999998</c:v>
                      </c:pt>
                      <c:pt idx="130">
                        <c:v>-0.48332849999999999</c:v>
                      </c:pt>
                      <c:pt idx="131">
                        <c:v>-0.48333120000000002</c:v>
                      </c:pt>
                      <c:pt idx="132">
                        <c:v>-0.48332989999999998</c:v>
                      </c:pt>
                      <c:pt idx="133">
                        <c:v>-0.48333310000000002</c:v>
                      </c:pt>
                      <c:pt idx="134">
                        <c:v>-0.48333219999999999</c:v>
                      </c:pt>
                      <c:pt idx="135">
                        <c:v>-0.48333290000000001</c:v>
                      </c:pt>
                      <c:pt idx="136">
                        <c:v>-0.48333320000000002</c:v>
                      </c:pt>
                      <c:pt idx="137">
                        <c:v>-0.48333480000000001</c:v>
                      </c:pt>
                      <c:pt idx="138">
                        <c:v>-0.48333480000000001</c:v>
                      </c:pt>
                      <c:pt idx="139">
                        <c:v>-0.48333540000000003</c:v>
                      </c:pt>
                      <c:pt idx="140">
                        <c:v>-0.48333559999999998</c:v>
                      </c:pt>
                      <c:pt idx="141">
                        <c:v>-0.48333759999999998</c:v>
                      </c:pt>
                      <c:pt idx="142">
                        <c:v>-0.48333690000000001</c:v>
                      </c:pt>
                      <c:pt idx="143">
                        <c:v>-0.4833382</c:v>
                      </c:pt>
                      <c:pt idx="144">
                        <c:v>-0.48333939999999997</c:v>
                      </c:pt>
                      <c:pt idx="145">
                        <c:v>-0.48334080000000001</c:v>
                      </c:pt>
                      <c:pt idx="146">
                        <c:v>-0.48334090000000002</c:v>
                      </c:pt>
                      <c:pt idx="147">
                        <c:v>-0.48334120000000003</c:v>
                      </c:pt>
                      <c:pt idx="148">
                        <c:v>-0.48334260000000001</c:v>
                      </c:pt>
                      <c:pt idx="149">
                        <c:v>-0.48334290000000002</c:v>
                      </c:pt>
                      <c:pt idx="150">
                        <c:v>-0.483344</c:v>
                      </c:pt>
                      <c:pt idx="151">
                        <c:v>-0.48334490000000002</c:v>
                      </c:pt>
                      <c:pt idx="152">
                        <c:v>-0.48334480000000002</c:v>
                      </c:pt>
                      <c:pt idx="153">
                        <c:v>-0.48334569999999999</c:v>
                      </c:pt>
                      <c:pt idx="154">
                        <c:v>-0.48334519999999997</c:v>
                      </c:pt>
                      <c:pt idx="155">
                        <c:v>-0.4833461</c:v>
                      </c:pt>
                      <c:pt idx="156">
                        <c:v>-0.48334700000000003</c:v>
                      </c:pt>
                      <c:pt idx="157">
                        <c:v>-0.48334719999999998</c:v>
                      </c:pt>
                      <c:pt idx="158">
                        <c:v>-0.48334860000000002</c:v>
                      </c:pt>
                      <c:pt idx="159">
                        <c:v>-0.48334969999999999</c:v>
                      </c:pt>
                      <c:pt idx="160">
                        <c:v>-0.48334949999999999</c:v>
                      </c:pt>
                      <c:pt idx="161">
                        <c:v>-0.48335020000000001</c:v>
                      </c:pt>
                      <c:pt idx="162">
                        <c:v>-0.48335040000000001</c:v>
                      </c:pt>
                      <c:pt idx="163">
                        <c:v>-0.48335</c:v>
                      </c:pt>
                      <c:pt idx="164">
                        <c:v>-0.48335139999999999</c:v>
                      </c:pt>
                      <c:pt idx="165">
                        <c:v>-0.48335250000000002</c:v>
                      </c:pt>
                      <c:pt idx="166">
                        <c:v>-0.48335270000000002</c:v>
                      </c:pt>
                      <c:pt idx="167">
                        <c:v>-0.48335440000000002</c:v>
                      </c:pt>
                      <c:pt idx="168">
                        <c:v>-0.48335499999999998</c:v>
                      </c:pt>
                      <c:pt idx="169">
                        <c:v>-0.4833559</c:v>
                      </c:pt>
                      <c:pt idx="170">
                        <c:v>-0.48335620000000001</c:v>
                      </c:pt>
                      <c:pt idx="171">
                        <c:v>-0.4833577</c:v>
                      </c:pt>
                      <c:pt idx="172">
                        <c:v>-0.48335709999999998</c:v>
                      </c:pt>
                      <c:pt idx="173">
                        <c:v>-0.4833578</c:v>
                      </c:pt>
                      <c:pt idx="174">
                        <c:v>-0.48335790000000001</c:v>
                      </c:pt>
                      <c:pt idx="175">
                        <c:v>-0.48335919999999999</c:v>
                      </c:pt>
                      <c:pt idx="176">
                        <c:v>-0.48335919999999999</c:v>
                      </c:pt>
                      <c:pt idx="177">
                        <c:v>-0.48335980000000001</c:v>
                      </c:pt>
                      <c:pt idx="178">
                        <c:v>-0.48336030000000002</c:v>
                      </c:pt>
                      <c:pt idx="179">
                        <c:v>-0.48336170000000001</c:v>
                      </c:pt>
                      <c:pt idx="180">
                        <c:v>-0.48336069999999998</c:v>
                      </c:pt>
                      <c:pt idx="181">
                        <c:v>-0.48336299999999999</c:v>
                      </c:pt>
                      <c:pt idx="182">
                        <c:v>-0.48336180000000001</c:v>
                      </c:pt>
                      <c:pt idx="183">
                        <c:v>-0.48336390000000001</c:v>
                      </c:pt>
                      <c:pt idx="184">
                        <c:v>-0.48336449999999997</c:v>
                      </c:pt>
                      <c:pt idx="185">
                        <c:v>-0.48336299999999999</c:v>
                      </c:pt>
                      <c:pt idx="186">
                        <c:v>-0.48336570000000001</c:v>
                      </c:pt>
                      <c:pt idx="187">
                        <c:v>-0.48336590000000001</c:v>
                      </c:pt>
                      <c:pt idx="188">
                        <c:v>-0.48336669999999998</c:v>
                      </c:pt>
                      <c:pt idx="189">
                        <c:v>-0.48336750000000001</c:v>
                      </c:pt>
                      <c:pt idx="190">
                        <c:v>-0.48336699999999999</c:v>
                      </c:pt>
                      <c:pt idx="191">
                        <c:v>-0.48336780000000001</c:v>
                      </c:pt>
                      <c:pt idx="192">
                        <c:v>-0.48336869999999998</c:v>
                      </c:pt>
                      <c:pt idx="193">
                        <c:v>-0.48336889999999999</c:v>
                      </c:pt>
                      <c:pt idx="194">
                        <c:v>-0.4833691</c:v>
                      </c:pt>
                      <c:pt idx="195">
                        <c:v>-0.48337029999999997</c:v>
                      </c:pt>
                      <c:pt idx="196">
                        <c:v>-0.48336960000000001</c:v>
                      </c:pt>
                      <c:pt idx="197">
                        <c:v>-0.48337190000000002</c:v>
                      </c:pt>
                      <c:pt idx="198">
                        <c:v>-0.48337079999999999</c:v>
                      </c:pt>
                      <c:pt idx="199">
                        <c:v>-0.4833713</c:v>
                      </c:pt>
                      <c:pt idx="200">
                        <c:v>-0.48337210000000003</c:v>
                      </c:pt>
                      <c:pt idx="201">
                        <c:v>-0.48337239999999998</c:v>
                      </c:pt>
                      <c:pt idx="202">
                        <c:v>-0.48337360000000001</c:v>
                      </c:pt>
                      <c:pt idx="203">
                        <c:v>-0.48337330000000001</c:v>
                      </c:pt>
                      <c:pt idx="204">
                        <c:v>-0.48337479999999999</c:v>
                      </c:pt>
                      <c:pt idx="205">
                        <c:v>-0.483375</c:v>
                      </c:pt>
                      <c:pt idx="206">
                        <c:v>-0.48337540000000001</c:v>
                      </c:pt>
                      <c:pt idx="207">
                        <c:v>-0.48337540000000001</c:v>
                      </c:pt>
                      <c:pt idx="208">
                        <c:v>-0.483377</c:v>
                      </c:pt>
                      <c:pt idx="209">
                        <c:v>-0.48337649999999999</c:v>
                      </c:pt>
                      <c:pt idx="210">
                        <c:v>-0.48337740000000001</c:v>
                      </c:pt>
                      <c:pt idx="211">
                        <c:v>-0.48337849999999999</c:v>
                      </c:pt>
                      <c:pt idx="212">
                        <c:v>-0.4833788</c:v>
                      </c:pt>
                      <c:pt idx="213">
                        <c:v>-0.48337960000000002</c:v>
                      </c:pt>
                      <c:pt idx="214">
                        <c:v>-0.48337989999999997</c:v>
                      </c:pt>
                      <c:pt idx="215">
                        <c:v>-0.48337970000000002</c:v>
                      </c:pt>
                      <c:pt idx="216">
                        <c:v>-0.48337999999999998</c:v>
                      </c:pt>
                      <c:pt idx="217">
                        <c:v>-0.48338009999999998</c:v>
                      </c:pt>
                      <c:pt idx="218">
                        <c:v>-0.48338160000000002</c:v>
                      </c:pt>
                      <c:pt idx="219">
                        <c:v>-0.48338120000000001</c:v>
                      </c:pt>
                      <c:pt idx="220">
                        <c:v>-0.48338209999999998</c:v>
                      </c:pt>
                      <c:pt idx="221">
                        <c:v>-0.48338239999999999</c:v>
                      </c:pt>
                      <c:pt idx="222">
                        <c:v>-0.48338239999999999</c:v>
                      </c:pt>
                      <c:pt idx="223">
                        <c:v>-0.48338320000000001</c:v>
                      </c:pt>
                      <c:pt idx="224">
                        <c:v>-0.48338500000000001</c:v>
                      </c:pt>
                      <c:pt idx="225">
                        <c:v>-0.48338409999999998</c:v>
                      </c:pt>
                      <c:pt idx="226">
                        <c:v>-0.48338520000000001</c:v>
                      </c:pt>
                      <c:pt idx="227">
                        <c:v>-0.48338500000000001</c:v>
                      </c:pt>
                      <c:pt idx="228">
                        <c:v>-0.48338530000000002</c:v>
                      </c:pt>
                      <c:pt idx="229">
                        <c:v>-0.48338550000000002</c:v>
                      </c:pt>
                      <c:pt idx="230">
                        <c:v>-0.48338639999999999</c:v>
                      </c:pt>
                      <c:pt idx="231">
                        <c:v>-0.48338730000000002</c:v>
                      </c:pt>
                      <c:pt idx="232">
                        <c:v>-0.48338819999999999</c:v>
                      </c:pt>
                      <c:pt idx="233">
                        <c:v>-0.4833885</c:v>
                      </c:pt>
                      <c:pt idx="234">
                        <c:v>-0.48338809999999999</c:v>
                      </c:pt>
                      <c:pt idx="235">
                        <c:v>-0.48338940000000002</c:v>
                      </c:pt>
                      <c:pt idx="236">
                        <c:v>-0.48338950000000003</c:v>
                      </c:pt>
                      <c:pt idx="237">
                        <c:v>-0.48339029999999999</c:v>
                      </c:pt>
                      <c:pt idx="238">
                        <c:v>-0.4833904</c:v>
                      </c:pt>
                      <c:pt idx="239">
                        <c:v>-0.48339100000000002</c:v>
                      </c:pt>
                      <c:pt idx="240">
                        <c:v>-0.48339149999999997</c:v>
                      </c:pt>
                      <c:pt idx="241">
                        <c:v>-0.48339179999999998</c:v>
                      </c:pt>
                      <c:pt idx="242">
                        <c:v>-0.48339209999999999</c:v>
                      </c:pt>
                      <c:pt idx="243">
                        <c:v>-0.4833925</c:v>
                      </c:pt>
                      <c:pt idx="244">
                        <c:v>-0.48339260000000001</c:v>
                      </c:pt>
                      <c:pt idx="245">
                        <c:v>-0.48339320000000002</c:v>
                      </c:pt>
                      <c:pt idx="246">
                        <c:v>-0.48339399999999999</c:v>
                      </c:pt>
                      <c:pt idx="247">
                        <c:v>-0.48339460000000001</c:v>
                      </c:pt>
                      <c:pt idx="248">
                        <c:v>-0.48339559999999998</c:v>
                      </c:pt>
                      <c:pt idx="249">
                        <c:v>-0.48339549999999998</c:v>
                      </c:pt>
                      <c:pt idx="250">
                        <c:v>-0.48339569999999998</c:v>
                      </c:pt>
                      <c:pt idx="251">
                        <c:v>-0.48339660000000001</c:v>
                      </c:pt>
                      <c:pt idx="252">
                        <c:v>-0.48339589999999999</c:v>
                      </c:pt>
                      <c:pt idx="253">
                        <c:v>-0.48339680000000002</c:v>
                      </c:pt>
                      <c:pt idx="254">
                        <c:v>-0.4833964</c:v>
                      </c:pt>
                      <c:pt idx="255">
                        <c:v>-0.48339789999999999</c:v>
                      </c:pt>
                      <c:pt idx="256">
                        <c:v>-0.48339870000000001</c:v>
                      </c:pt>
                      <c:pt idx="257">
                        <c:v>-0.48339900000000002</c:v>
                      </c:pt>
                      <c:pt idx="258">
                        <c:v>-0.48339860000000001</c:v>
                      </c:pt>
                      <c:pt idx="259">
                        <c:v>-0.48339919999999997</c:v>
                      </c:pt>
                      <c:pt idx="260">
                        <c:v>-0.48339900000000002</c:v>
                      </c:pt>
                      <c:pt idx="261">
                        <c:v>-0.48340040000000001</c:v>
                      </c:pt>
                      <c:pt idx="262">
                        <c:v>-0.48340090000000002</c:v>
                      </c:pt>
                      <c:pt idx="263">
                        <c:v>-0.4834003</c:v>
                      </c:pt>
                      <c:pt idx="264">
                        <c:v>-0.483402</c:v>
                      </c:pt>
                      <c:pt idx="265">
                        <c:v>-0.48340169999999999</c:v>
                      </c:pt>
                      <c:pt idx="266">
                        <c:v>-0.48340240000000001</c:v>
                      </c:pt>
                      <c:pt idx="267">
                        <c:v>-0.48340260000000002</c:v>
                      </c:pt>
                      <c:pt idx="268">
                        <c:v>-0.48340280000000002</c:v>
                      </c:pt>
                      <c:pt idx="269">
                        <c:v>-0.48340319999999998</c:v>
                      </c:pt>
                      <c:pt idx="270">
                        <c:v>-0.48340339999999998</c:v>
                      </c:pt>
                      <c:pt idx="271">
                        <c:v>-0.48340379999999999</c:v>
                      </c:pt>
                      <c:pt idx="272">
                        <c:v>-0.48340470000000002</c:v>
                      </c:pt>
                      <c:pt idx="273">
                        <c:v>-0.48340499999999997</c:v>
                      </c:pt>
                      <c:pt idx="274">
                        <c:v>-0.48340470000000002</c:v>
                      </c:pt>
                      <c:pt idx="275">
                        <c:v>-0.48340549999999999</c:v>
                      </c:pt>
                      <c:pt idx="276">
                        <c:v>-0.483406</c:v>
                      </c:pt>
                      <c:pt idx="277">
                        <c:v>-0.48340680000000003</c:v>
                      </c:pt>
                      <c:pt idx="278">
                        <c:v>-0.48340749999999999</c:v>
                      </c:pt>
                      <c:pt idx="279">
                        <c:v>-0.48340709999999998</c:v>
                      </c:pt>
                      <c:pt idx="280">
                        <c:v>-0.48340820000000001</c:v>
                      </c:pt>
                      <c:pt idx="281">
                        <c:v>-0.48340870000000002</c:v>
                      </c:pt>
                      <c:pt idx="282">
                        <c:v>-0.48340899999999998</c:v>
                      </c:pt>
                      <c:pt idx="283">
                        <c:v>-0.48340850000000002</c:v>
                      </c:pt>
                      <c:pt idx="284">
                        <c:v>-0.48340959999999999</c:v>
                      </c:pt>
                      <c:pt idx="285">
                        <c:v>-0.48341030000000001</c:v>
                      </c:pt>
                      <c:pt idx="286">
                        <c:v>-0.48341040000000002</c:v>
                      </c:pt>
                      <c:pt idx="287">
                        <c:v>-0.48341119999999999</c:v>
                      </c:pt>
                      <c:pt idx="288">
                        <c:v>-0.48341040000000002</c:v>
                      </c:pt>
                      <c:pt idx="289">
                        <c:v>-0.48341089999999998</c:v>
                      </c:pt>
                      <c:pt idx="290">
                        <c:v>-0.4834116</c:v>
                      </c:pt>
                      <c:pt idx="291">
                        <c:v>-0.48341210000000001</c:v>
                      </c:pt>
                      <c:pt idx="292">
                        <c:v>-0.4834118</c:v>
                      </c:pt>
                      <c:pt idx="293">
                        <c:v>-0.48341289999999998</c:v>
                      </c:pt>
                      <c:pt idx="294">
                        <c:v>-0.48341299999999998</c:v>
                      </c:pt>
                      <c:pt idx="295">
                        <c:v>-0.48341329999999999</c:v>
                      </c:pt>
                      <c:pt idx="296">
                        <c:v>-0.48341329999999999</c:v>
                      </c:pt>
                      <c:pt idx="297">
                        <c:v>-0.48341410000000001</c:v>
                      </c:pt>
                      <c:pt idx="298">
                        <c:v>-0.48341430000000002</c:v>
                      </c:pt>
                      <c:pt idx="299">
                        <c:v>-0.48341479999999998</c:v>
                      </c:pt>
                      <c:pt idx="300">
                        <c:v>-0.48341489999999998</c:v>
                      </c:pt>
                      <c:pt idx="301">
                        <c:v>-0.48341529999999999</c:v>
                      </c:pt>
                      <c:pt idx="302">
                        <c:v>-0.4834154</c:v>
                      </c:pt>
                      <c:pt idx="303">
                        <c:v>-0.48341640000000002</c:v>
                      </c:pt>
                      <c:pt idx="304">
                        <c:v>-0.48341600000000001</c:v>
                      </c:pt>
                      <c:pt idx="305">
                        <c:v>-0.48341590000000001</c:v>
                      </c:pt>
                      <c:pt idx="306">
                        <c:v>-0.4834176</c:v>
                      </c:pt>
                      <c:pt idx="307">
                        <c:v>-0.4834174</c:v>
                      </c:pt>
                      <c:pt idx="308">
                        <c:v>-0.48341709999999999</c:v>
                      </c:pt>
                      <c:pt idx="309">
                        <c:v>-0.48341849999999997</c:v>
                      </c:pt>
                      <c:pt idx="310">
                        <c:v>-0.48341859999999998</c:v>
                      </c:pt>
                      <c:pt idx="311">
                        <c:v>-0.48341889999999998</c:v>
                      </c:pt>
                      <c:pt idx="312">
                        <c:v>-0.48341919999999999</c:v>
                      </c:pt>
                      <c:pt idx="313">
                        <c:v>-0.48342020000000002</c:v>
                      </c:pt>
                      <c:pt idx="314">
                        <c:v>-0.48341919999999999</c:v>
                      </c:pt>
                      <c:pt idx="315">
                        <c:v>-0.48342089999999999</c:v>
                      </c:pt>
                      <c:pt idx="316">
                        <c:v>-0.48342049999999998</c:v>
                      </c:pt>
                      <c:pt idx="317">
                        <c:v>-0.48342109999999999</c:v>
                      </c:pt>
                      <c:pt idx="318">
                        <c:v>-0.4834214</c:v>
                      </c:pt>
                      <c:pt idx="319">
                        <c:v>-0.4834215</c:v>
                      </c:pt>
                      <c:pt idx="320">
                        <c:v>-0.48342109999999999</c:v>
                      </c:pt>
                      <c:pt idx="321">
                        <c:v>-0.48342249999999998</c:v>
                      </c:pt>
                      <c:pt idx="322">
                        <c:v>-0.48342299999999999</c:v>
                      </c:pt>
                      <c:pt idx="323">
                        <c:v>-0.48342289999999999</c:v>
                      </c:pt>
                      <c:pt idx="324">
                        <c:v>-0.48342309999999999</c:v>
                      </c:pt>
                      <c:pt idx="325">
                        <c:v>-0.48342279999999999</c:v>
                      </c:pt>
                      <c:pt idx="326">
                        <c:v>-0.48342350000000001</c:v>
                      </c:pt>
                      <c:pt idx="327">
                        <c:v>-0.48342410000000002</c:v>
                      </c:pt>
                      <c:pt idx="328">
                        <c:v>-0.48342459999999998</c:v>
                      </c:pt>
                      <c:pt idx="329">
                        <c:v>-0.48342469999999998</c:v>
                      </c:pt>
                      <c:pt idx="330">
                        <c:v>-0.48342479999999999</c:v>
                      </c:pt>
                      <c:pt idx="331">
                        <c:v>-0.48342540000000001</c:v>
                      </c:pt>
                      <c:pt idx="332">
                        <c:v>-0.48342570000000001</c:v>
                      </c:pt>
                      <c:pt idx="333">
                        <c:v>-0.48342669999999999</c:v>
                      </c:pt>
                      <c:pt idx="334">
                        <c:v>-0.48342649999999998</c:v>
                      </c:pt>
                      <c:pt idx="335">
                        <c:v>-0.48342619999999997</c:v>
                      </c:pt>
                      <c:pt idx="336">
                        <c:v>-0.4834272</c:v>
                      </c:pt>
                      <c:pt idx="337">
                        <c:v>-0.48342819999999997</c:v>
                      </c:pt>
                      <c:pt idx="338">
                        <c:v>-0.48342790000000002</c:v>
                      </c:pt>
                      <c:pt idx="339">
                        <c:v>-0.48342760000000001</c:v>
                      </c:pt>
                      <c:pt idx="340">
                        <c:v>-0.48342829999999998</c:v>
                      </c:pt>
                      <c:pt idx="341">
                        <c:v>-0.48342879999999999</c:v>
                      </c:pt>
                      <c:pt idx="342">
                        <c:v>-0.48342950000000001</c:v>
                      </c:pt>
                      <c:pt idx="343">
                        <c:v>-0.48342869999999999</c:v>
                      </c:pt>
                      <c:pt idx="344">
                        <c:v>-0.48342980000000002</c:v>
                      </c:pt>
                      <c:pt idx="345">
                        <c:v>-0.4834292</c:v>
                      </c:pt>
                      <c:pt idx="346">
                        <c:v>-0.48342930000000001</c:v>
                      </c:pt>
                      <c:pt idx="347">
                        <c:v>-0.48343049999999999</c:v>
                      </c:pt>
                      <c:pt idx="348">
                        <c:v>-0.48343029999999998</c:v>
                      </c:pt>
                      <c:pt idx="349">
                        <c:v>-0.48343069999999999</c:v>
                      </c:pt>
                      <c:pt idx="350">
                        <c:v>-0.48343199999999997</c:v>
                      </c:pt>
                      <c:pt idx="351">
                        <c:v>-0.48343170000000002</c:v>
                      </c:pt>
                      <c:pt idx="352">
                        <c:v>-0.48343190000000003</c:v>
                      </c:pt>
                      <c:pt idx="353">
                        <c:v>-0.48343229999999998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97792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, c</a:t>
                </a:r>
                <a:endParaRPr lang="ru-RU">
                  <a:effectLst/>
                </a:endParaRPr>
              </a:p>
            </c:rich>
          </c:tx>
          <c:layout>
            <c:manualLayout>
              <c:xMode val="edge"/>
              <c:yMode val="edge"/>
              <c:x val="0.86629334740978603"/>
              <c:y val="1.33725691577555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91152"/>
        <c:crosses val="autoZero"/>
        <c:auto val="1"/>
        <c:lblAlgn val="ctr"/>
        <c:lblOffset val="100"/>
        <c:noMultiLvlLbl val="0"/>
      </c:catAx>
      <c:valAx>
        <c:axId val="297791152"/>
        <c:scaling>
          <c:orientation val="minMax"/>
          <c:max val="-0.48200000000000004"/>
          <c:min val="-0.4838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0" i="0" baseline="0">
                    <a:effectLst/>
                  </a:rPr>
                  <a:t>ρ</a:t>
                </a:r>
                <a:r>
                  <a:rPr lang="en-US" sz="1800" b="0" i="0" baseline="0">
                    <a:effectLst/>
                  </a:rPr>
                  <a:t>(</a:t>
                </a: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), %</a:t>
                </a:r>
                <a:endParaRPr lang="ru-RU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9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373892122180377"/>
          <c:y val="0.21823446141969258"/>
          <c:w val="0.38497004450530642"/>
          <c:h val="0.49300280526159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4453954125307E-2"/>
          <c:y val="7.0332525228239615E-2"/>
          <c:w val="0.89562801932367153"/>
          <c:h val="0.90228014177255977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RO by ОРУК_C 150_1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Лист1!$A$32:$A$132</c:f>
              <c:numCache>
                <c:formatCode>General</c:formatCode>
                <c:ptCount val="101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</c:numCache>
            </c:numRef>
          </c:cat>
          <c:val>
            <c:numRef>
              <c:f>Лист1!$B$32:$B$132</c:f>
              <c:numCache>
                <c:formatCode>0.00E+00</c:formatCode>
                <c:ptCount val="101"/>
                <c:pt idx="0">
                  <c:v>-0.39461810000000003</c:v>
                </c:pt>
                <c:pt idx="1">
                  <c:v>-0.4086669</c:v>
                </c:pt>
                <c:pt idx="2">
                  <c:v>-0.4216183</c:v>
                </c:pt>
                <c:pt idx="3">
                  <c:v>-0.43341079999999998</c:v>
                </c:pt>
                <c:pt idx="4">
                  <c:v>-0.44400020000000001</c:v>
                </c:pt>
                <c:pt idx="5">
                  <c:v>-0.4533587</c:v>
                </c:pt>
                <c:pt idx="6">
                  <c:v>-0.46147319999999997</c:v>
                </c:pt>
                <c:pt idx="7">
                  <c:v>-0.46834310000000001</c:v>
                </c:pt>
                <c:pt idx="8">
                  <c:v>-0.47397689999999998</c:v>
                </c:pt>
                <c:pt idx="9">
                  <c:v>-0.4783886</c:v>
                </c:pt>
                <c:pt idx="10">
                  <c:v>-0.48159380000000002</c:v>
                </c:pt>
                <c:pt idx="11">
                  <c:v>-0.48360969999999998</c:v>
                </c:pt>
                <c:pt idx="12">
                  <c:v>-0.4836126</c:v>
                </c:pt>
                <c:pt idx="13">
                  <c:v>-0.48361280000000001</c:v>
                </c:pt>
                <c:pt idx="14">
                  <c:v>-0.48361300000000002</c:v>
                </c:pt>
                <c:pt idx="15">
                  <c:v>-0.48361310000000002</c:v>
                </c:pt>
                <c:pt idx="16">
                  <c:v>-0.48361330000000002</c:v>
                </c:pt>
                <c:pt idx="17">
                  <c:v>-0.48361349999999997</c:v>
                </c:pt>
                <c:pt idx="18">
                  <c:v>-0.48361359999999998</c:v>
                </c:pt>
                <c:pt idx="19">
                  <c:v>-0.48361379999999998</c:v>
                </c:pt>
                <c:pt idx="20">
                  <c:v>-0.48361389999999999</c:v>
                </c:pt>
                <c:pt idx="21">
                  <c:v>-0.48361409999999999</c:v>
                </c:pt>
                <c:pt idx="22">
                  <c:v>-0.48361419999999999</c:v>
                </c:pt>
                <c:pt idx="23">
                  <c:v>-0.4836143</c:v>
                </c:pt>
                <c:pt idx="24">
                  <c:v>-0.4836145</c:v>
                </c:pt>
                <c:pt idx="25">
                  <c:v>-0.48361460000000001</c:v>
                </c:pt>
                <c:pt idx="26">
                  <c:v>-0.48361470000000001</c:v>
                </c:pt>
                <c:pt idx="27">
                  <c:v>-0.48361480000000001</c:v>
                </c:pt>
                <c:pt idx="28">
                  <c:v>-0.48361490000000001</c:v>
                </c:pt>
                <c:pt idx="29">
                  <c:v>-0.48361500000000002</c:v>
                </c:pt>
                <c:pt idx="30">
                  <c:v>-0.48361510000000002</c:v>
                </c:pt>
                <c:pt idx="31">
                  <c:v>-0.48361520000000002</c:v>
                </c:pt>
                <c:pt idx="32">
                  <c:v>-0.48361530000000003</c:v>
                </c:pt>
                <c:pt idx="33">
                  <c:v>-0.48361539999999997</c:v>
                </c:pt>
                <c:pt idx="34">
                  <c:v>-0.48361549999999998</c:v>
                </c:pt>
                <c:pt idx="35">
                  <c:v>-0.48361549999999998</c:v>
                </c:pt>
                <c:pt idx="36">
                  <c:v>-0.48361559999999998</c:v>
                </c:pt>
                <c:pt idx="37">
                  <c:v>-0.48361569999999998</c:v>
                </c:pt>
                <c:pt idx="38">
                  <c:v>-0.48361579999999998</c:v>
                </c:pt>
                <c:pt idx="39">
                  <c:v>-0.48361589999999999</c:v>
                </c:pt>
                <c:pt idx="40">
                  <c:v>-0.48361589999999999</c:v>
                </c:pt>
                <c:pt idx="41">
                  <c:v>-0.48361599999999999</c:v>
                </c:pt>
                <c:pt idx="42">
                  <c:v>-0.48361609999999999</c:v>
                </c:pt>
                <c:pt idx="43">
                  <c:v>-0.48361609999999999</c:v>
                </c:pt>
                <c:pt idx="44">
                  <c:v>-0.4836162</c:v>
                </c:pt>
                <c:pt idx="45">
                  <c:v>-0.4836163</c:v>
                </c:pt>
                <c:pt idx="46">
                  <c:v>-0.4836163</c:v>
                </c:pt>
                <c:pt idx="47">
                  <c:v>-0.4836164</c:v>
                </c:pt>
                <c:pt idx="48">
                  <c:v>-0.4836164</c:v>
                </c:pt>
                <c:pt idx="49">
                  <c:v>-0.4836165</c:v>
                </c:pt>
                <c:pt idx="50">
                  <c:v>-0.48361660000000001</c:v>
                </c:pt>
                <c:pt idx="51">
                  <c:v>-0.48361660000000001</c:v>
                </c:pt>
                <c:pt idx="52">
                  <c:v>-0.48361670000000001</c:v>
                </c:pt>
                <c:pt idx="53">
                  <c:v>-0.48361670000000001</c:v>
                </c:pt>
                <c:pt idx="54">
                  <c:v>-0.48361680000000001</c:v>
                </c:pt>
                <c:pt idx="55">
                  <c:v>-0.48361680000000001</c:v>
                </c:pt>
                <c:pt idx="56">
                  <c:v>-0.48361690000000002</c:v>
                </c:pt>
                <c:pt idx="57">
                  <c:v>-0.48361690000000002</c:v>
                </c:pt>
                <c:pt idx="58">
                  <c:v>-0.48361700000000002</c:v>
                </c:pt>
                <c:pt idx="59">
                  <c:v>-0.48361700000000002</c:v>
                </c:pt>
                <c:pt idx="60">
                  <c:v>-0.48361700000000002</c:v>
                </c:pt>
                <c:pt idx="61">
                  <c:v>-0.48361710000000002</c:v>
                </c:pt>
                <c:pt idx="62">
                  <c:v>-0.48361710000000002</c:v>
                </c:pt>
                <c:pt idx="63">
                  <c:v>-0.48361720000000002</c:v>
                </c:pt>
                <c:pt idx="64">
                  <c:v>-0.48361720000000002</c:v>
                </c:pt>
                <c:pt idx="65">
                  <c:v>-0.48361730000000003</c:v>
                </c:pt>
                <c:pt idx="66">
                  <c:v>-0.48361730000000003</c:v>
                </c:pt>
                <c:pt idx="67">
                  <c:v>-0.48361730000000003</c:v>
                </c:pt>
                <c:pt idx="68">
                  <c:v>-0.48361739999999998</c:v>
                </c:pt>
                <c:pt idx="69">
                  <c:v>-0.48361739999999998</c:v>
                </c:pt>
                <c:pt idx="70">
                  <c:v>-0.48361739999999998</c:v>
                </c:pt>
                <c:pt idx="71">
                  <c:v>-0.48361749999999998</c:v>
                </c:pt>
                <c:pt idx="72">
                  <c:v>-0.48361749999999998</c:v>
                </c:pt>
                <c:pt idx="73">
                  <c:v>-0.48361749999999998</c:v>
                </c:pt>
                <c:pt idx="74">
                  <c:v>-0.48361759999999998</c:v>
                </c:pt>
                <c:pt idx="75">
                  <c:v>-0.48361759999999998</c:v>
                </c:pt>
                <c:pt idx="76">
                  <c:v>-0.48361759999999998</c:v>
                </c:pt>
                <c:pt idx="77">
                  <c:v>-0.48361769999999998</c:v>
                </c:pt>
                <c:pt idx="78">
                  <c:v>-0.48361769999999998</c:v>
                </c:pt>
                <c:pt idx="79">
                  <c:v>-0.48361769999999998</c:v>
                </c:pt>
                <c:pt idx="80">
                  <c:v>-0.48361779999999999</c:v>
                </c:pt>
                <c:pt idx="81">
                  <c:v>-0.48361779999999999</c:v>
                </c:pt>
                <c:pt idx="82">
                  <c:v>-0.48361779999999999</c:v>
                </c:pt>
                <c:pt idx="83">
                  <c:v>-0.48361789999999999</c:v>
                </c:pt>
                <c:pt idx="84">
                  <c:v>-0.48361789999999999</c:v>
                </c:pt>
                <c:pt idx="85">
                  <c:v>-0.48361789999999999</c:v>
                </c:pt>
                <c:pt idx="86">
                  <c:v>-0.48361789999999999</c:v>
                </c:pt>
                <c:pt idx="87">
                  <c:v>-0.48361799999999999</c:v>
                </c:pt>
                <c:pt idx="88">
                  <c:v>-0.48361799999999999</c:v>
                </c:pt>
                <c:pt idx="89">
                  <c:v>-0.48361799999999999</c:v>
                </c:pt>
                <c:pt idx="90">
                  <c:v>-0.4836181</c:v>
                </c:pt>
                <c:pt idx="91">
                  <c:v>-0.4836181</c:v>
                </c:pt>
                <c:pt idx="92">
                  <c:v>-0.4836181</c:v>
                </c:pt>
                <c:pt idx="93">
                  <c:v>-0.4836181</c:v>
                </c:pt>
                <c:pt idx="94">
                  <c:v>-0.4836182</c:v>
                </c:pt>
                <c:pt idx="95">
                  <c:v>-0.4836182</c:v>
                </c:pt>
                <c:pt idx="96">
                  <c:v>-0.4836182</c:v>
                </c:pt>
                <c:pt idx="97">
                  <c:v>-0.4836182</c:v>
                </c:pt>
                <c:pt idx="98">
                  <c:v>-0.4836183</c:v>
                </c:pt>
                <c:pt idx="99">
                  <c:v>-0.4836183</c:v>
                </c:pt>
                <c:pt idx="100">
                  <c:v>-0.4836183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RO by ОРУК_C 150_12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Лист1!$A$32:$A$132</c:f>
              <c:numCache>
                <c:formatCode>General</c:formatCode>
                <c:ptCount val="101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</c:numCache>
            </c:numRef>
          </c:cat>
          <c:val>
            <c:numRef>
              <c:f>Лист1!$D$32:$D$132</c:f>
              <c:numCache>
                <c:formatCode>0.00E+00</c:formatCode>
                <c:ptCount val="101"/>
                <c:pt idx="0">
                  <c:v>-0.3946635</c:v>
                </c:pt>
                <c:pt idx="1">
                  <c:v>-0.4087075</c:v>
                </c:pt>
                <c:pt idx="2">
                  <c:v>-0.4216548</c:v>
                </c:pt>
                <c:pt idx="3">
                  <c:v>-0.43344369999999999</c:v>
                </c:pt>
                <c:pt idx="4">
                  <c:v>-0.44402999999999998</c:v>
                </c:pt>
                <c:pt idx="5">
                  <c:v>-0.4533857</c:v>
                </c:pt>
                <c:pt idx="6">
                  <c:v>-0.46149770000000001</c:v>
                </c:pt>
                <c:pt idx="7">
                  <c:v>-0.46836529999999998</c:v>
                </c:pt>
                <c:pt idx="8">
                  <c:v>-0.4739971</c:v>
                </c:pt>
                <c:pt idx="9">
                  <c:v>-0.47840680000000002</c:v>
                </c:pt>
                <c:pt idx="10">
                  <c:v>-0.48161029999999999</c:v>
                </c:pt>
                <c:pt idx="11">
                  <c:v>-0.48362440000000001</c:v>
                </c:pt>
                <c:pt idx="12">
                  <c:v>-0.48362450000000001</c:v>
                </c:pt>
                <c:pt idx="13">
                  <c:v>-0.48362450000000001</c:v>
                </c:pt>
                <c:pt idx="14">
                  <c:v>-0.48362450000000001</c:v>
                </c:pt>
                <c:pt idx="15">
                  <c:v>-0.48362460000000002</c:v>
                </c:pt>
                <c:pt idx="16">
                  <c:v>-0.48362460000000002</c:v>
                </c:pt>
                <c:pt idx="17">
                  <c:v>-0.48362460000000002</c:v>
                </c:pt>
                <c:pt idx="18">
                  <c:v>-0.48362460000000002</c:v>
                </c:pt>
                <c:pt idx="19">
                  <c:v>-0.48362460000000002</c:v>
                </c:pt>
                <c:pt idx="20">
                  <c:v>-0.48362460000000002</c:v>
                </c:pt>
                <c:pt idx="21">
                  <c:v>-0.48362460000000002</c:v>
                </c:pt>
                <c:pt idx="22">
                  <c:v>-0.48362460000000002</c:v>
                </c:pt>
                <c:pt idx="23">
                  <c:v>-0.48362460000000002</c:v>
                </c:pt>
                <c:pt idx="24">
                  <c:v>-0.48362470000000002</c:v>
                </c:pt>
                <c:pt idx="25">
                  <c:v>-0.48362470000000002</c:v>
                </c:pt>
                <c:pt idx="26">
                  <c:v>-0.48362470000000002</c:v>
                </c:pt>
                <c:pt idx="27">
                  <c:v>-0.48362470000000002</c:v>
                </c:pt>
                <c:pt idx="28">
                  <c:v>-0.48362470000000002</c:v>
                </c:pt>
                <c:pt idx="29">
                  <c:v>-0.48362470000000002</c:v>
                </c:pt>
                <c:pt idx="30">
                  <c:v>-0.48362470000000002</c:v>
                </c:pt>
                <c:pt idx="31">
                  <c:v>-0.48362470000000002</c:v>
                </c:pt>
                <c:pt idx="32">
                  <c:v>-0.48362470000000002</c:v>
                </c:pt>
                <c:pt idx="33">
                  <c:v>-0.48362470000000002</c:v>
                </c:pt>
                <c:pt idx="34">
                  <c:v>-0.48362470000000002</c:v>
                </c:pt>
                <c:pt idx="35">
                  <c:v>-0.48362470000000002</c:v>
                </c:pt>
                <c:pt idx="36">
                  <c:v>-0.48362470000000002</c:v>
                </c:pt>
                <c:pt idx="37">
                  <c:v>-0.48362470000000002</c:v>
                </c:pt>
                <c:pt idx="38">
                  <c:v>-0.48362470000000002</c:v>
                </c:pt>
                <c:pt idx="39">
                  <c:v>-0.48362480000000002</c:v>
                </c:pt>
                <c:pt idx="40">
                  <c:v>-0.48362480000000002</c:v>
                </c:pt>
                <c:pt idx="41">
                  <c:v>-0.48362480000000002</c:v>
                </c:pt>
                <c:pt idx="42">
                  <c:v>-0.48362480000000002</c:v>
                </c:pt>
                <c:pt idx="43">
                  <c:v>-0.48362480000000002</c:v>
                </c:pt>
                <c:pt idx="44">
                  <c:v>-0.48362480000000002</c:v>
                </c:pt>
                <c:pt idx="45">
                  <c:v>-0.48362480000000002</c:v>
                </c:pt>
                <c:pt idx="46">
                  <c:v>-0.48362480000000002</c:v>
                </c:pt>
                <c:pt idx="47">
                  <c:v>-0.48362480000000002</c:v>
                </c:pt>
                <c:pt idx="48">
                  <c:v>-0.48362480000000002</c:v>
                </c:pt>
                <c:pt idx="49">
                  <c:v>-0.48362480000000002</c:v>
                </c:pt>
                <c:pt idx="50">
                  <c:v>-0.48362480000000002</c:v>
                </c:pt>
                <c:pt idx="51">
                  <c:v>-0.48362480000000002</c:v>
                </c:pt>
                <c:pt idx="52">
                  <c:v>-0.48362480000000002</c:v>
                </c:pt>
                <c:pt idx="53">
                  <c:v>-0.48362480000000002</c:v>
                </c:pt>
                <c:pt idx="54">
                  <c:v>-0.48362480000000002</c:v>
                </c:pt>
                <c:pt idx="55">
                  <c:v>-0.48362480000000002</c:v>
                </c:pt>
                <c:pt idx="56">
                  <c:v>-0.48362480000000002</c:v>
                </c:pt>
                <c:pt idx="57">
                  <c:v>-0.48362480000000002</c:v>
                </c:pt>
                <c:pt idx="58">
                  <c:v>-0.48362480000000002</c:v>
                </c:pt>
                <c:pt idx="59">
                  <c:v>-0.48362480000000002</c:v>
                </c:pt>
                <c:pt idx="60">
                  <c:v>-0.48362480000000002</c:v>
                </c:pt>
                <c:pt idx="61">
                  <c:v>-0.48362480000000002</c:v>
                </c:pt>
                <c:pt idx="62">
                  <c:v>-0.48362480000000002</c:v>
                </c:pt>
                <c:pt idx="63">
                  <c:v>-0.48362480000000002</c:v>
                </c:pt>
                <c:pt idx="64">
                  <c:v>-0.48362490000000002</c:v>
                </c:pt>
                <c:pt idx="65">
                  <c:v>-0.48362490000000002</c:v>
                </c:pt>
                <c:pt idx="66">
                  <c:v>-0.48362490000000002</c:v>
                </c:pt>
                <c:pt idx="67">
                  <c:v>-0.48362490000000002</c:v>
                </c:pt>
                <c:pt idx="68">
                  <c:v>-0.48362490000000002</c:v>
                </c:pt>
                <c:pt idx="69">
                  <c:v>-0.48362490000000002</c:v>
                </c:pt>
                <c:pt idx="70">
                  <c:v>-0.48362490000000002</c:v>
                </c:pt>
                <c:pt idx="71">
                  <c:v>-0.48362490000000002</c:v>
                </c:pt>
                <c:pt idx="72">
                  <c:v>-0.48362490000000002</c:v>
                </c:pt>
                <c:pt idx="73">
                  <c:v>-0.48362490000000002</c:v>
                </c:pt>
                <c:pt idx="74">
                  <c:v>-0.48362490000000002</c:v>
                </c:pt>
                <c:pt idx="75">
                  <c:v>-0.48362490000000002</c:v>
                </c:pt>
                <c:pt idx="76">
                  <c:v>-0.48362490000000002</c:v>
                </c:pt>
                <c:pt idx="77">
                  <c:v>-0.48362490000000002</c:v>
                </c:pt>
                <c:pt idx="78">
                  <c:v>-0.48362490000000002</c:v>
                </c:pt>
                <c:pt idx="79">
                  <c:v>-0.48362490000000002</c:v>
                </c:pt>
                <c:pt idx="80">
                  <c:v>-0.48362490000000002</c:v>
                </c:pt>
                <c:pt idx="81">
                  <c:v>-0.48362490000000002</c:v>
                </c:pt>
                <c:pt idx="82">
                  <c:v>-0.48362490000000002</c:v>
                </c:pt>
                <c:pt idx="83">
                  <c:v>-0.48362490000000002</c:v>
                </c:pt>
                <c:pt idx="84">
                  <c:v>-0.48362490000000002</c:v>
                </c:pt>
                <c:pt idx="85">
                  <c:v>-0.48362490000000002</c:v>
                </c:pt>
                <c:pt idx="86">
                  <c:v>-0.48362490000000002</c:v>
                </c:pt>
                <c:pt idx="87">
                  <c:v>-0.48362490000000002</c:v>
                </c:pt>
                <c:pt idx="88">
                  <c:v>-0.48362490000000002</c:v>
                </c:pt>
                <c:pt idx="89">
                  <c:v>-0.48362490000000002</c:v>
                </c:pt>
                <c:pt idx="90">
                  <c:v>-0.48362490000000002</c:v>
                </c:pt>
                <c:pt idx="91">
                  <c:v>-0.48362490000000002</c:v>
                </c:pt>
                <c:pt idx="92">
                  <c:v>-0.48362490000000002</c:v>
                </c:pt>
                <c:pt idx="93">
                  <c:v>-0.48362490000000002</c:v>
                </c:pt>
                <c:pt idx="94">
                  <c:v>-0.48362490000000002</c:v>
                </c:pt>
                <c:pt idx="95">
                  <c:v>-0.48362490000000002</c:v>
                </c:pt>
                <c:pt idx="96">
                  <c:v>-0.48362490000000002</c:v>
                </c:pt>
                <c:pt idx="97">
                  <c:v>-0.48362490000000002</c:v>
                </c:pt>
                <c:pt idx="98">
                  <c:v>-0.48362490000000002</c:v>
                </c:pt>
                <c:pt idx="99">
                  <c:v>-0.48362490000000002</c:v>
                </c:pt>
                <c:pt idx="100">
                  <c:v>-0.48362490000000002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RO by ОРУК_C 200_1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Лист1!$F$32:$F$132</c:f>
              <c:numCache>
                <c:formatCode>0.00E+00</c:formatCode>
                <c:ptCount val="101"/>
                <c:pt idx="0">
                  <c:v>-0.3946095</c:v>
                </c:pt>
                <c:pt idx="1">
                  <c:v>-0.40865849999999998</c:v>
                </c:pt>
                <c:pt idx="2">
                  <c:v>-0.42161009999999999</c:v>
                </c:pt>
                <c:pt idx="3">
                  <c:v>-0.43340269999999997</c:v>
                </c:pt>
                <c:pt idx="4">
                  <c:v>-0.44399230000000001</c:v>
                </c:pt>
                <c:pt idx="5">
                  <c:v>-0.453351</c:v>
                </c:pt>
                <c:pt idx="6">
                  <c:v>-0.46146569999999998</c:v>
                </c:pt>
                <c:pt idx="7">
                  <c:v>-0.46833580000000002</c:v>
                </c:pt>
                <c:pt idx="8">
                  <c:v>-0.4739698</c:v>
                </c:pt>
                <c:pt idx="9">
                  <c:v>-0.47838160000000002</c:v>
                </c:pt>
                <c:pt idx="10">
                  <c:v>-0.48158699999999999</c:v>
                </c:pt>
                <c:pt idx="11">
                  <c:v>-0.4836029</c:v>
                </c:pt>
                <c:pt idx="12">
                  <c:v>-0.48360579999999997</c:v>
                </c:pt>
                <c:pt idx="13">
                  <c:v>-0.48360609999999998</c:v>
                </c:pt>
                <c:pt idx="14">
                  <c:v>-0.48360629999999999</c:v>
                </c:pt>
                <c:pt idx="15">
                  <c:v>-0.4836066</c:v>
                </c:pt>
                <c:pt idx="16">
                  <c:v>-0.4836068</c:v>
                </c:pt>
                <c:pt idx="17">
                  <c:v>-0.48360700000000001</c:v>
                </c:pt>
                <c:pt idx="18">
                  <c:v>-0.48360720000000001</c:v>
                </c:pt>
                <c:pt idx="19">
                  <c:v>-0.48360740000000002</c:v>
                </c:pt>
                <c:pt idx="20">
                  <c:v>-0.48360760000000003</c:v>
                </c:pt>
                <c:pt idx="21">
                  <c:v>-0.48360779999999998</c:v>
                </c:pt>
                <c:pt idx="22">
                  <c:v>-0.48360799999999998</c:v>
                </c:pt>
                <c:pt idx="23">
                  <c:v>-0.48360819999999999</c:v>
                </c:pt>
                <c:pt idx="24">
                  <c:v>-0.48360829999999999</c:v>
                </c:pt>
                <c:pt idx="25">
                  <c:v>-0.4836085</c:v>
                </c:pt>
                <c:pt idx="26">
                  <c:v>-0.4836086</c:v>
                </c:pt>
                <c:pt idx="27">
                  <c:v>-0.48360880000000001</c:v>
                </c:pt>
                <c:pt idx="28">
                  <c:v>-0.48360890000000001</c:v>
                </c:pt>
                <c:pt idx="29">
                  <c:v>-0.48360910000000001</c:v>
                </c:pt>
                <c:pt idx="30">
                  <c:v>-0.48360920000000002</c:v>
                </c:pt>
                <c:pt idx="31">
                  <c:v>-0.48360930000000002</c:v>
                </c:pt>
                <c:pt idx="32">
                  <c:v>-0.48360950000000003</c:v>
                </c:pt>
                <c:pt idx="33">
                  <c:v>-0.48360959999999997</c:v>
                </c:pt>
                <c:pt idx="34">
                  <c:v>-0.48360969999999998</c:v>
                </c:pt>
                <c:pt idx="35">
                  <c:v>-0.48360979999999998</c:v>
                </c:pt>
                <c:pt idx="36">
                  <c:v>-0.48360989999999998</c:v>
                </c:pt>
                <c:pt idx="37">
                  <c:v>-0.48360999999999998</c:v>
                </c:pt>
                <c:pt idx="38">
                  <c:v>-0.48361009999999999</c:v>
                </c:pt>
                <c:pt idx="39">
                  <c:v>-0.48361019999999999</c:v>
                </c:pt>
                <c:pt idx="40">
                  <c:v>-0.48361029999999999</c:v>
                </c:pt>
                <c:pt idx="41">
                  <c:v>-0.4836104</c:v>
                </c:pt>
                <c:pt idx="42">
                  <c:v>-0.4836105</c:v>
                </c:pt>
                <c:pt idx="43">
                  <c:v>-0.4836106</c:v>
                </c:pt>
                <c:pt idx="44">
                  <c:v>-0.4836107</c:v>
                </c:pt>
                <c:pt idx="45">
                  <c:v>-0.48361080000000001</c:v>
                </c:pt>
                <c:pt idx="46">
                  <c:v>-0.48361080000000001</c:v>
                </c:pt>
                <c:pt idx="47">
                  <c:v>-0.48361090000000001</c:v>
                </c:pt>
                <c:pt idx="48">
                  <c:v>-0.48361100000000001</c:v>
                </c:pt>
                <c:pt idx="49">
                  <c:v>-0.48361110000000002</c:v>
                </c:pt>
                <c:pt idx="50">
                  <c:v>-0.48361120000000002</c:v>
                </c:pt>
                <c:pt idx="51">
                  <c:v>-0.48361120000000002</c:v>
                </c:pt>
                <c:pt idx="52">
                  <c:v>-0.48361130000000002</c:v>
                </c:pt>
                <c:pt idx="53">
                  <c:v>-0.48361140000000002</c:v>
                </c:pt>
                <c:pt idx="54">
                  <c:v>-0.48361140000000002</c:v>
                </c:pt>
                <c:pt idx="55">
                  <c:v>-0.48361150000000003</c:v>
                </c:pt>
                <c:pt idx="56">
                  <c:v>-0.48361159999999997</c:v>
                </c:pt>
                <c:pt idx="57">
                  <c:v>-0.48361159999999997</c:v>
                </c:pt>
                <c:pt idx="58">
                  <c:v>-0.48361169999999998</c:v>
                </c:pt>
                <c:pt idx="59">
                  <c:v>-0.48361169999999998</c:v>
                </c:pt>
                <c:pt idx="60">
                  <c:v>-0.48361179999999998</c:v>
                </c:pt>
                <c:pt idx="61">
                  <c:v>-0.48361189999999998</c:v>
                </c:pt>
                <c:pt idx="62">
                  <c:v>-0.48361189999999998</c:v>
                </c:pt>
                <c:pt idx="63">
                  <c:v>-0.48361199999999999</c:v>
                </c:pt>
                <c:pt idx="64">
                  <c:v>-0.48361199999999999</c:v>
                </c:pt>
                <c:pt idx="65">
                  <c:v>-0.48361209999999999</c:v>
                </c:pt>
                <c:pt idx="66">
                  <c:v>-0.48361209999999999</c:v>
                </c:pt>
                <c:pt idx="67">
                  <c:v>-0.48361219999999999</c:v>
                </c:pt>
                <c:pt idx="68">
                  <c:v>-0.48361219999999999</c:v>
                </c:pt>
                <c:pt idx="69">
                  <c:v>-0.48361229999999999</c:v>
                </c:pt>
                <c:pt idx="70">
                  <c:v>-0.48361229999999999</c:v>
                </c:pt>
                <c:pt idx="71">
                  <c:v>-0.4836124</c:v>
                </c:pt>
                <c:pt idx="72">
                  <c:v>-0.4836124</c:v>
                </c:pt>
                <c:pt idx="73">
                  <c:v>-0.4836125</c:v>
                </c:pt>
                <c:pt idx="74">
                  <c:v>-0.4836125</c:v>
                </c:pt>
                <c:pt idx="75">
                  <c:v>-0.4836126</c:v>
                </c:pt>
                <c:pt idx="76">
                  <c:v>-0.4836126</c:v>
                </c:pt>
                <c:pt idx="77">
                  <c:v>-0.48361270000000001</c:v>
                </c:pt>
                <c:pt idx="78">
                  <c:v>-0.48361270000000001</c:v>
                </c:pt>
                <c:pt idx="79">
                  <c:v>-0.48361270000000001</c:v>
                </c:pt>
                <c:pt idx="80">
                  <c:v>-0.48361280000000001</c:v>
                </c:pt>
                <c:pt idx="81">
                  <c:v>-0.48361280000000001</c:v>
                </c:pt>
                <c:pt idx="82">
                  <c:v>-0.48361290000000001</c:v>
                </c:pt>
                <c:pt idx="83">
                  <c:v>-0.48361290000000001</c:v>
                </c:pt>
                <c:pt idx="84">
                  <c:v>-0.48361290000000001</c:v>
                </c:pt>
                <c:pt idx="85">
                  <c:v>-0.48361300000000002</c:v>
                </c:pt>
                <c:pt idx="86">
                  <c:v>-0.48361300000000002</c:v>
                </c:pt>
                <c:pt idx="87">
                  <c:v>-0.48361310000000002</c:v>
                </c:pt>
                <c:pt idx="88">
                  <c:v>-0.48361310000000002</c:v>
                </c:pt>
                <c:pt idx="89">
                  <c:v>-0.48361310000000002</c:v>
                </c:pt>
                <c:pt idx="90">
                  <c:v>-0.48361320000000002</c:v>
                </c:pt>
                <c:pt idx="91">
                  <c:v>-0.48361320000000002</c:v>
                </c:pt>
                <c:pt idx="92">
                  <c:v>-0.48361320000000002</c:v>
                </c:pt>
                <c:pt idx="93">
                  <c:v>-0.48361330000000002</c:v>
                </c:pt>
                <c:pt idx="94">
                  <c:v>-0.48361330000000002</c:v>
                </c:pt>
                <c:pt idx="95">
                  <c:v>-0.48361330000000002</c:v>
                </c:pt>
                <c:pt idx="96">
                  <c:v>-0.48361340000000003</c:v>
                </c:pt>
                <c:pt idx="97">
                  <c:v>-0.48361340000000003</c:v>
                </c:pt>
                <c:pt idx="98">
                  <c:v>-0.48361340000000003</c:v>
                </c:pt>
                <c:pt idx="99">
                  <c:v>-0.48361349999999997</c:v>
                </c:pt>
                <c:pt idx="100">
                  <c:v>-0.48361349999999997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RO by ОРУК_C 300_1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Лист1!$I$32:$I$132</c:f>
              <c:numCache>
                <c:formatCode>0.00E+00</c:formatCode>
                <c:ptCount val="101"/>
                <c:pt idx="0">
                  <c:v>-0.39458910000000003</c:v>
                </c:pt>
                <c:pt idx="1">
                  <c:v>-0.40863870000000002</c:v>
                </c:pt>
                <c:pt idx="2">
                  <c:v>-0.42159079999999999</c:v>
                </c:pt>
                <c:pt idx="3">
                  <c:v>-0.43338409999999999</c:v>
                </c:pt>
                <c:pt idx="4">
                  <c:v>-0.44397429999999999</c:v>
                </c:pt>
                <c:pt idx="5">
                  <c:v>-0.4533334</c:v>
                </c:pt>
                <c:pt idx="6">
                  <c:v>-0.46144859999999999</c:v>
                </c:pt>
                <c:pt idx="7">
                  <c:v>-0.46831919999999999</c:v>
                </c:pt>
                <c:pt idx="8">
                  <c:v>-0.47395350000000003</c:v>
                </c:pt>
                <c:pt idx="9">
                  <c:v>-0.4783656</c:v>
                </c:pt>
                <c:pt idx="10">
                  <c:v>-0.48157129999999998</c:v>
                </c:pt>
                <c:pt idx="11">
                  <c:v>-0.4835874</c:v>
                </c:pt>
                <c:pt idx="12">
                  <c:v>-0.48359059999999998</c:v>
                </c:pt>
                <c:pt idx="13">
                  <c:v>-0.4835911</c:v>
                </c:pt>
                <c:pt idx="14">
                  <c:v>-0.48359160000000001</c:v>
                </c:pt>
                <c:pt idx="15">
                  <c:v>-0.48359210000000002</c:v>
                </c:pt>
                <c:pt idx="16">
                  <c:v>-0.48359249999999998</c:v>
                </c:pt>
                <c:pt idx="17">
                  <c:v>-0.48359289999999999</c:v>
                </c:pt>
                <c:pt idx="18">
                  <c:v>-0.4835933</c:v>
                </c:pt>
                <c:pt idx="19">
                  <c:v>-0.48359370000000002</c:v>
                </c:pt>
                <c:pt idx="20">
                  <c:v>-0.48359400000000002</c:v>
                </c:pt>
                <c:pt idx="21">
                  <c:v>-0.48359439999999998</c:v>
                </c:pt>
                <c:pt idx="22">
                  <c:v>-0.48359469999999999</c:v>
                </c:pt>
                <c:pt idx="23">
                  <c:v>-0.483595</c:v>
                </c:pt>
                <c:pt idx="24">
                  <c:v>-0.48359530000000001</c:v>
                </c:pt>
                <c:pt idx="25">
                  <c:v>-0.48359560000000001</c:v>
                </c:pt>
                <c:pt idx="26">
                  <c:v>-0.48359590000000002</c:v>
                </c:pt>
                <c:pt idx="27">
                  <c:v>-0.48359619999999998</c:v>
                </c:pt>
                <c:pt idx="28">
                  <c:v>-0.48359639999999998</c:v>
                </c:pt>
                <c:pt idx="29">
                  <c:v>-0.48359669999999999</c:v>
                </c:pt>
                <c:pt idx="30">
                  <c:v>-0.4835969</c:v>
                </c:pt>
                <c:pt idx="31">
                  <c:v>-0.4835972</c:v>
                </c:pt>
                <c:pt idx="32">
                  <c:v>-0.48359740000000001</c:v>
                </c:pt>
                <c:pt idx="33">
                  <c:v>-0.48359760000000002</c:v>
                </c:pt>
                <c:pt idx="34">
                  <c:v>-0.48359790000000002</c:v>
                </c:pt>
                <c:pt idx="35">
                  <c:v>-0.48359809999999998</c:v>
                </c:pt>
                <c:pt idx="36">
                  <c:v>-0.48359829999999998</c:v>
                </c:pt>
                <c:pt idx="37">
                  <c:v>-0.48359849999999999</c:v>
                </c:pt>
                <c:pt idx="38">
                  <c:v>-0.48359869999999999</c:v>
                </c:pt>
                <c:pt idx="39">
                  <c:v>-0.4835988</c:v>
                </c:pt>
                <c:pt idx="40">
                  <c:v>-0.483599</c:v>
                </c:pt>
                <c:pt idx="41">
                  <c:v>-0.48359920000000001</c:v>
                </c:pt>
                <c:pt idx="42">
                  <c:v>-0.48359940000000001</c:v>
                </c:pt>
                <c:pt idx="43">
                  <c:v>-0.48359950000000002</c:v>
                </c:pt>
                <c:pt idx="44">
                  <c:v>-0.48359970000000002</c:v>
                </c:pt>
                <c:pt idx="45">
                  <c:v>-0.48359990000000003</c:v>
                </c:pt>
                <c:pt idx="46">
                  <c:v>-0.48359999999999997</c:v>
                </c:pt>
                <c:pt idx="47">
                  <c:v>-0.48360019999999998</c:v>
                </c:pt>
                <c:pt idx="48">
                  <c:v>-0.48360029999999998</c:v>
                </c:pt>
                <c:pt idx="49">
                  <c:v>-0.48360039999999999</c:v>
                </c:pt>
                <c:pt idx="50">
                  <c:v>-0.48360059999999999</c:v>
                </c:pt>
                <c:pt idx="51">
                  <c:v>-0.48360069999999999</c:v>
                </c:pt>
                <c:pt idx="52">
                  <c:v>-0.4836009</c:v>
                </c:pt>
                <c:pt idx="53">
                  <c:v>-0.483601</c:v>
                </c:pt>
                <c:pt idx="54">
                  <c:v>-0.48360110000000001</c:v>
                </c:pt>
                <c:pt idx="55">
                  <c:v>-0.48360120000000001</c:v>
                </c:pt>
                <c:pt idx="56">
                  <c:v>-0.48360130000000001</c:v>
                </c:pt>
                <c:pt idx="57">
                  <c:v>-0.48360150000000002</c:v>
                </c:pt>
                <c:pt idx="58">
                  <c:v>-0.48360160000000002</c:v>
                </c:pt>
                <c:pt idx="59">
                  <c:v>-0.48360170000000002</c:v>
                </c:pt>
                <c:pt idx="60">
                  <c:v>-0.48360180000000003</c:v>
                </c:pt>
                <c:pt idx="61">
                  <c:v>-0.48360189999999997</c:v>
                </c:pt>
                <c:pt idx="62">
                  <c:v>-0.48360199999999998</c:v>
                </c:pt>
                <c:pt idx="63">
                  <c:v>-0.48360209999999998</c:v>
                </c:pt>
                <c:pt idx="64">
                  <c:v>-0.48360219999999998</c:v>
                </c:pt>
                <c:pt idx="65">
                  <c:v>-0.48360229999999998</c:v>
                </c:pt>
                <c:pt idx="66">
                  <c:v>-0.48360239999999999</c:v>
                </c:pt>
                <c:pt idx="67">
                  <c:v>-0.48360249999999999</c:v>
                </c:pt>
                <c:pt idx="68">
                  <c:v>-0.48360259999999999</c:v>
                </c:pt>
                <c:pt idx="69">
                  <c:v>-0.4836027</c:v>
                </c:pt>
                <c:pt idx="70">
                  <c:v>-0.4836028</c:v>
                </c:pt>
                <c:pt idx="71">
                  <c:v>-0.4836029</c:v>
                </c:pt>
                <c:pt idx="72">
                  <c:v>-0.48360300000000001</c:v>
                </c:pt>
                <c:pt idx="73">
                  <c:v>-0.48360310000000001</c:v>
                </c:pt>
                <c:pt idx="74">
                  <c:v>-0.48360310000000001</c:v>
                </c:pt>
                <c:pt idx="75">
                  <c:v>-0.48360320000000001</c:v>
                </c:pt>
                <c:pt idx="76">
                  <c:v>-0.48360330000000001</c:v>
                </c:pt>
                <c:pt idx="77">
                  <c:v>-0.48360340000000002</c:v>
                </c:pt>
                <c:pt idx="78">
                  <c:v>-0.48360350000000002</c:v>
                </c:pt>
                <c:pt idx="79">
                  <c:v>-0.48360350000000002</c:v>
                </c:pt>
                <c:pt idx="80">
                  <c:v>-0.48360360000000002</c:v>
                </c:pt>
                <c:pt idx="81">
                  <c:v>-0.48360370000000003</c:v>
                </c:pt>
                <c:pt idx="82">
                  <c:v>-0.48360379999999997</c:v>
                </c:pt>
                <c:pt idx="83">
                  <c:v>-0.48360379999999997</c:v>
                </c:pt>
                <c:pt idx="84">
                  <c:v>-0.48360389999999998</c:v>
                </c:pt>
                <c:pt idx="85">
                  <c:v>-0.48360399999999998</c:v>
                </c:pt>
                <c:pt idx="86">
                  <c:v>-0.48360399999999998</c:v>
                </c:pt>
                <c:pt idx="87">
                  <c:v>-0.48360409999999998</c:v>
                </c:pt>
                <c:pt idx="88">
                  <c:v>-0.48360419999999998</c:v>
                </c:pt>
                <c:pt idx="89">
                  <c:v>-0.48360419999999998</c:v>
                </c:pt>
                <c:pt idx="90">
                  <c:v>-0.48360429999999999</c:v>
                </c:pt>
                <c:pt idx="91">
                  <c:v>-0.48360439999999999</c:v>
                </c:pt>
                <c:pt idx="92">
                  <c:v>-0.48360439999999999</c:v>
                </c:pt>
                <c:pt idx="93">
                  <c:v>-0.48360449999999999</c:v>
                </c:pt>
                <c:pt idx="94">
                  <c:v>-0.4836046</c:v>
                </c:pt>
                <c:pt idx="95">
                  <c:v>-0.4836046</c:v>
                </c:pt>
                <c:pt idx="96">
                  <c:v>-0.4836047</c:v>
                </c:pt>
                <c:pt idx="97">
                  <c:v>-0.4836047</c:v>
                </c:pt>
                <c:pt idx="98">
                  <c:v>-0.4836048</c:v>
                </c:pt>
                <c:pt idx="99">
                  <c:v>-0.4836049</c:v>
                </c:pt>
                <c:pt idx="100">
                  <c:v>-0.4836049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RO by ОРУК_C 300_2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Лист1!$K$32:$K$132</c:f>
              <c:numCache>
                <c:formatCode>0.00E+00</c:formatCode>
                <c:ptCount val="101"/>
                <c:pt idx="0">
                  <c:v>-0.39462900000000001</c:v>
                </c:pt>
                <c:pt idx="1">
                  <c:v>-0.40867579999999998</c:v>
                </c:pt>
                <c:pt idx="2">
                  <c:v>-0.42162539999999998</c:v>
                </c:pt>
                <c:pt idx="3">
                  <c:v>-0.43341649999999998</c:v>
                </c:pt>
                <c:pt idx="4">
                  <c:v>-0.44400460000000003</c:v>
                </c:pt>
                <c:pt idx="5">
                  <c:v>-0.45336199999999999</c:v>
                </c:pt>
                <c:pt idx="6">
                  <c:v>-0.46147549999999998</c:v>
                </c:pt>
                <c:pt idx="7">
                  <c:v>-0.4683446</c:v>
                </c:pt>
                <c:pt idx="8">
                  <c:v>-0.4739775</c:v>
                </c:pt>
                <c:pt idx="9">
                  <c:v>-0.47838829999999999</c:v>
                </c:pt>
                <c:pt idx="10">
                  <c:v>-0.48159279999999999</c:v>
                </c:pt>
                <c:pt idx="11">
                  <c:v>-0.48360779999999998</c:v>
                </c:pt>
                <c:pt idx="12">
                  <c:v>-0.48360910000000001</c:v>
                </c:pt>
                <c:pt idx="13">
                  <c:v>-0.48360940000000002</c:v>
                </c:pt>
                <c:pt idx="14">
                  <c:v>-0.48360959999999997</c:v>
                </c:pt>
                <c:pt idx="15">
                  <c:v>-0.48360979999999998</c:v>
                </c:pt>
                <c:pt idx="16">
                  <c:v>-0.48360999999999998</c:v>
                </c:pt>
                <c:pt idx="17">
                  <c:v>-0.48361029999999999</c:v>
                </c:pt>
                <c:pt idx="18">
                  <c:v>-0.4836105</c:v>
                </c:pt>
                <c:pt idx="19">
                  <c:v>-0.4836106</c:v>
                </c:pt>
                <c:pt idx="20">
                  <c:v>-0.48361080000000001</c:v>
                </c:pt>
                <c:pt idx="21">
                  <c:v>-0.48361100000000001</c:v>
                </c:pt>
                <c:pt idx="22">
                  <c:v>-0.48361120000000002</c:v>
                </c:pt>
                <c:pt idx="23">
                  <c:v>-0.48361130000000002</c:v>
                </c:pt>
                <c:pt idx="24">
                  <c:v>-0.48361150000000003</c:v>
                </c:pt>
                <c:pt idx="25">
                  <c:v>-0.48361159999999997</c:v>
                </c:pt>
                <c:pt idx="26">
                  <c:v>-0.48361179999999998</c:v>
                </c:pt>
                <c:pt idx="27">
                  <c:v>-0.48361189999999998</c:v>
                </c:pt>
                <c:pt idx="28">
                  <c:v>-0.48361209999999999</c:v>
                </c:pt>
                <c:pt idx="29">
                  <c:v>-0.48361219999999999</c:v>
                </c:pt>
                <c:pt idx="30">
                  <c:v>-0.48361229999999999</c:v>
                </c:pt>
                <c:pt idx="31">
                  <c:v>-0.4836124</c:v>
                </c:pt>
                <c:pt idx="32">
                  <c:v>-0.4836125</c:v>
                </c:pt>
                <c:pt idx="33">
                  <c:v>-0.48361270000000001</c:v>
                </c:pt>
                <c:pt idx="34">
                  <c:v>-0.48361280000000001</c:v>
                </c:pt>
                <c:pt idx="35">
                  <c:v>-0.48361290000000001</c:v>
                </c:pt>
                <c:pt idx="36">
                  <c:v>-0.48361300000000002</c:v>
                </c:pt>
                <c:pt idx="37">
                  <c:v>-0.48361310000000002</c:v>
                </c:pt>
                <c:pt idx="38">
                  <c:v>-0.48361320000000002</c:v>
                </c:pt>
                <c:pt idx="39">
                  <c:v>-0.48361330000000002</c:v>
                </c:pt>
                <c:pt idx="40">
                  <c:v>-0.48361340000000003</c:v>
                </c:pt>
                <c:pt idx="41">
                  <c:v>-0.48361349999999997</c:v>
                </c:pt>
                <c:pt idx="42">
                  <c:v>-0.48361349999999997</c:v>
                </c:pt>
                <c:pt idx="43">
                  <c:v>-0.48361359999999998</c:v>
                </c:pt>
                <c:pt idx="44">
                  <c:v>-0.48361369999999998</c:v>
                </c:pt>
                <c:pt idx="45">
                  <c:v>-0.48361379999999998</c:v>
                </c:pt>
                <c:pt idx="46">
                  <c:v>-0.48361389999999999</c:v>
                </c:pt>
                <c:pt idx="47">
                  <c:v>-0.48361389999999999</c:v>
                </c:pt>
                <c:pt idx="48">
                  <c:v>-0.48361399999999999</c:v>
                </c:pt>
                <c:pt idx="49">
                  <c:v>-0.48361409999999999</c:v>
                </c:pt>
                <c:pt idx="50">
                  <c:v>-0.48361419999999999</c:v>
                </c:pt>
                <c:pt idx="51">
                  <c:v>-0.48361419999999999</c:v>
                </c:pt>
                <c:pt idx="52">
                  <c:v>-0.4836143</c:v>
                </c:pt>
                <c:pt idx="53">
                  <c:v>-0.4836144</c:v>
                </c:pt>
                <c:pt idx="54">
                  <c:v>-0.4836144</c:v>
                </c:pt>
                <c:pt idx="55">
                  <c:v>-0.4836145</c:v>
                </c:pt>
                <c:pt idx="56">
                  <c:v>-0.48361460000000001</c:v>
                </c:pt>
                <c:pt idx="57">
                  <c:v>-0.48361460000000001</c:v>
                </c:pt>
                <c:pt idx="58">
                  <c:v>-0.48361470000000001</c:v>
                </c:pt>
                <c:pt idx="59">
                  <c:v>-0.48361470000000001</c:v>
                </c:pt>
                <c:pt idx="60">
                  <c:v>-0.48361480000000001</c:v>
                </c:pt>
                <c:pt idx="61">
                  <c:v>-0.48361480000000001</c:v>
                </c:pt>
                <c:pt idx="62">
                  <c:v>-0.48361490000000001</c:v>
                </c:pt>
                <c:pt idx="63">
                  <c:v>-0.48361490000000001</c:v>
                </c:pt>
                <c:pt idx="64">
                  <c:v>-0.48361500000000002</c:v>
                </c:pt>
                <c:pt idx="65">
                  <c:v>-0.48361510000000002</c:v>
                </c:pt>
                <c:pt idx="66">
                  <c:v>-0.48361510000000002</c:v>
                </c:pt>
                <c:pt idx="67">
                  <c:v>-0.48361520000000002</c:v>
                </c:pt>
                <c:pt idx="68">
                  <c:v>-0.48361520000000002</c:v>
                </c:pt>
                <c:pt idx="69">
                  <c:v>-0.48361520000000002</c:v>
                </c:pt>
                <c:pt idx="70">
                  <c:v>-0.48361530000000003</c:v>
                </c:pt>
                <c:pt idx="71">
                  <c:v>-0.48361530000000003</c:v>
                </c:pt>
                <c:pt idx="72">
                  <c:v>-0.48361539999999997</c:v>
                </c:pt>
                <c:pt idx="73">
                  <c:v>-0.48361539999999997</c:v>
                </c:pt>
                <c:pt idx="74">
                  <c:v>-0.48361549999999998</c:v>
                </c:pt>
                <c:pt idx="75">
                  <c:v>-0.48361549999999998</c:v>
                </c:pt>
                <c:pt idx="76">
                  <c:v>-0.48361559999999998</c:v>
                </c:pt>
                <c:pt idx="77">
                  <c:v>-0.48361559999999998</c:v>
                </c:pt>
                <c:pt idx="78">
                  <c:v>-0.48361559999999998</c:v>
                </c:pt>
                <c:pt idx="79">
                  <c:v>-0.48361569999999998</c:v>
                </c:pt>
                <c:pt idx="80">
                  <c:v>-0.48361569999999998</c:v>
                </c:pt>
                <c:pt idx="81">
                  <c:v>-0.48361579999999998</c:v>
                </c:pt>
                <c:pt idx="82">
                  <c:v>-0.48361579999999998</c:v>
                </c:pt>
                <c:pt idx="83">
                  <c:v>-0.48361579999999998</c:v>
                </c:pt>
                <c:pt idx="84">
                  <c:v>-0.48361589999999999</c:v>
                </c:pt>
                <c:pt idx="85">
                  <c:v>-0.48361589999999999</c:v>
                </c:pt>
                <c:pt idx="86">
                  <c:v>-0.48361589999999999</c:v>
                </c:pt>
                <c:pt idx="87">
                  <c:v>-0.48361599999999999</c:v>
                </c:pt>
                <c:pt idx="88">
                  <c:v>-0.48361599999999999</c:v>
                </c:pt>
                <c:pt idx="89">
                  <c:v>-0.48361599999999999</c:v>
                </c:pt>
                <c:pt idx="90">
                  <c:v>-0.48361609999999999</c:v>
                </c:pt>
                <c:pt idx="91">
                  <c:v>-0.48361609999999999</c:v>
                </c:pt>
                <c:pt idx="92">
                  <c:v>-0.48361609999999999</c:v>
                </c:pt>
                <c:pt idx="93">
                  <c:v>-0.4836162</c:v>
                </c:pt>
                <c:pt idx="94">
                  <c:v>-0.4836162</c:v>
                </c:pt>
                <c:pt idx="95">
                  <c:v>-0.4836162</c:v>
                </c:pt>
                <c:pt idx="96">
                  <c:v>-0.4836163</c:v>
                </c:pt>
                <c:pt idx="97">
                  <c:v>-0.4836163</c:v>
                </c:pt>
                <c:pt idx="98">
                  <c:v>-0.4836163</c:v>
                </c:pt>
                <c:pt idx="99">
                  <c:v>-0.4836164</c:v>
                </c:pt>
                <c:pt idx="100">
                  <c:v>-0.4836164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RO by ОРУК_C 300_4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Лист1!$M$32:$M$132</c:f>
              <c:numCache>
                <c:formatCode>0.00E+00</c:formatCode>
                <c:ptCount val="101"/>
                <c:pt idx="0">
                  <c:v>-0.39464840000000001</c:v>
                </c:pt>
                <c:pt idx="1">
                  <c:v>-0.40869359999999999</c:v>
                </c:pt>
                <c:pt idx="2">
                  <c:v>-0.42164190000000001</c:v>
                </c:pt>
                <c:pt idx="3">
                  <c:v>-0.43343159999999997</c:v>
                </c:pt>
                <c:pt idx="4">
                  <c:v>-0.44401869999999999</c:v>
                </c:pt>
                <c:pt idx="5">
                  <c:v>-0.45337509999999998</c:v>
                </c:pt>
                <c:pt idx="6">
                  <c:v>-0.4614877</c:v>
                </c:pt>
                <c:pt idx="7">
                  <c:v>-0.46835599999999999</c:v>
                </c:pt>
                <c:pt idx="8">
                  <c:v>-0.47398820000000003</c:v>
                </c:pt>
                <c:pt idx="9">
                  <c:v>-0.4783984</c:v>
                </c:pt>
                <c:pt idx="10">
                  <c:v>-0.48160229999999998</c:v>
                </c:pt>
                <c:pt idx="11">
                  <c:v>-0.48361680000000001</c:v>
                </c:pt>
                <c:pt idx="12">
                  <c:v>-0.48361739999999998</c:v>
                </c:pt>
                <c:pt idx="13">
                  <c:v>-0.48361749999999998</c:v>
                </c:pt>
                <c:pt idx="14">
                  <c:v>-0.48361759999999998</c:v>
                </c:pt>
                <c:pt idx="15">
                  <c:v>-0.48361769999999998</c:v>
                </c:pt>
                <c:pt idx="16">
                  <c:v>-0.48361789999999999</c:v>
                </c:pt>
                <c:pt idx="17">
                  <c:v>-0.48361799999999999</c:v>
                </c:pt>
                <c:pt idx="18">
                  <c:v>-0.4836181</c:v>
                </c:pt>
                <c:pt idx="19">
                  <c:v>-0.4836181</c:v>
                </c:pt>
                <c:pt idx="20">
                  <c:v>-0.4836182</c:v>
                </c:pt>
                <c:pt idx="21">
                  <c:v>-0.4836183</c:v>
                </c:pt>
                <c:pt idx="22">
                  <c:v>-0.4836184</c:v>
                </c:pt>
                <c:pt idx="23">
                  <c:v>-0.48361850000000001</c:v>
                </c:pt>
                <c:pt idx="24">
                  <c:v>-0.48361860000000001</c:v>
                </c:pt>
                <c:pt idx="25">
                  <c:v>-0.48361860000000001</c:v>
                </c:pt>
                <c:pt idx="26">
                  <c:v>-0.48361870000000001</c:v>
                </c:pt>
                <c:pt idx="27">
                  <c:v>-0.48361880000000002</c:v>
                </c:pt>
                <c:pt idx="28">
                  <c:v>-0.48361880000000002</c:v>
                </c:pt>
                <c:pt idx="29">
                  <c:v>-0.48361890000000002</c:v>
                </c:pt>
                <c:pt idx="30">
                  <c:v>-0.48361900000000002</c:v>
                </c:pt>
                <c:pt idx="31">
                  <c:v>-0.48361900000000002</c:v>
                </c:pt>
                <c:pt idx="32">
                  <c:v>-0.48361910000000002</c:v>
                </c:pt>
                <c:pt idx="33">
                  <c:v>-0.48361910000000002</c:v>
                </c:pt>
                <c:pt idx="34">
                  <c:v>-0.48361920000000003</c:v>
                </c:pt>
                <c:pt idx="35">
                  <c:v>-0.48361920000000003</c:v>
                </c:pt>
                <c:pt idx="36">
                  <c:v>-0.48361929999999997</c:v>
                </c:pt>
                <c:pt idx="37">
                  <c:v>-0.48361929999999997</c:v>
                </c:pt>
                <c:pt idx="38">
                  <c:v>-0.48361939999999998</c:v>
                </c:pt>
                <c:pt idx="39">
                  <c:v>-0.48361939999999998</c:v>
                </c:pt>
                <c:pt idx="40">
                  <c:v>-0.48361949999999998</c:v>
                </c:pt>
                <c:pt idx="41">
                  <c:v>-0.48361949999999998</c:v>
                </c:pt>
                <c:pt idx="42">
                  <c:v>-0.48361959999999998</c:v>
                </c:pt>
                <c:pt idx="43">
                  <c:v>-0.48361959999999998</c:v>
                </c:pt>
                <c:pt idx="44">
                  <c:v>-0.48361959999999998</c:v>
                </c:pt>
                <c:pt idx="45">
                  <c:v>-0.48361969999999999</c:v>
                </c:pt>
                <c:pt idx="46">
                  <c:v>-0.48361969999999999</c:v>
                </c:pt>
                <c:pt idx="47">
                  <c:v>-0.48361979999999999</c:v>
                </c:pt>
                <c:pt idx="48">
                  <c:v>-0.48361979999999999</c:v>
                </c:pt>
                <c:pt idx="49">
                  <c:v>-0.48361979999999999</c:v>
                </c:pt>
                <c:pt idx="50">
                  <c:v>-0.48361989999999999</c:v>
                </c:pt>
                <c:pt idx="51">
                  <c:v>-0.48361989999999999</c:v>
                </c:pt>
                <c:pt idx="52">
                  <c:v>-0.48361989999999999</c:v>
                </c:pt>
                <c:pt idx="53">
                  <c:v>-0.48361999999999999</c:v>
                </c:pt>
                <c:pt idx="54">
                  <c:v>-0.48361999999999999</c:v>
                </c:pt>
                <c:pt idx="55">
                  <c:v>-0.48361999999999999</c:v>
                </c:pt>
                <c:pt idx="56">
                  <c:v>-0.4836201</c:v>
                </c:pt>
                <c:pt idx="57">
                  <c:v>-0.4836201</c:v>
                </c:pt>
                <c:pt idx="58">
                  <c:v>-0.4836201</c:v>
                </c:pt>
                <c:pt idx="59">
                  <c:v>-0.4836202</c:v>
                </c:pt>
                <c:pt idx="60">
                  <c:v>-0.4836202</c:v>
                </c:pt>
                <c:pt idx="61">
                  <c:v>-0.4836202</c:v>
                </c:pt>
                <c:pt idx="62">
                  <c:v>-0.4836202</c:v>
                </c:pt>
                <c:pt idx="63">
                  <c:v>-0.4836203</c:v>
                </c:pt>
                <c:pt idx="64">
                  <c:v>-0.4836203</c:v>
                </c:pt>
                <c:pt idx="65">
                  <c:v>-0.4836203</c:v>
                </c:pt>
                <c:pt idx="66">
                  <c:v>-0.4836203</c:v>
                </c:pt>
                <c:pt idx="67">
                  <c:v>-0.48362040000000001</c:v>
                </c:pt>
                <c:pt idx="68">
                  <c:v>-0.48362040000000001</c:v>
                </c:pt>
                <c:pt idx="69">
                  <c:v>-0.48362040000000001</c:v>
                </c:pt>
                <c:pt idx="70">
                  <c:v>-0.48362040000000001</c:v>
                </c:pt>
                <c:pt idx="71">
                  <c:v>-0.48362050000000001</c:v>
                </c:pt>
                <c:pt idx="72">
                  <c:v>-0.48362050000000001</c:v>
                </c:pt>
                <c:pt idx="73">
                  <c:v>-0.48362050000000001</c:v>
                </c:pt>
                <c:pt idx="74">
                  <c:v>-0.48362050000000001</c:v>
                </c:pt>
                <c:pt idx="75">
                  <c:v>-0.48362050000000001</c:v>
                </c:pt>
                <c:pt idx="76">
                  <c:v>-0.48362060000000001</c:v>
                </c:pt>
                <c:pt idx="77">
                  <c:v>-0.48362060000000001</c:v>
                </c:pt>
                <c:pt idx="78">
                  <c:v>-0.48362060000000001</c:v>
                </c:pt>
                <c:pt idx="79">
                  <c:v>-0.48362060000000001</c:v>
                </c:pt>
                <c:pt idx="80">
                  <c:v>-0.48362060000000001</c:v>
                </c:pt>
                <c:pt idx="81">
                  <c:v>-0.48362070000000001</c:v>
                </c:pt>
                <c:pt idx="82">
                  <c:v>-0.48362070000000001</c:v>
                </c:pt>
                <c:pt idx="83">
                  <c:v>-0.48362070000000001</c:v>
                </c:pt>
                <c:pt idx="84">
                  <c:v>-0.48362070000000001</c:v>
                </c:pt>
                <c:pt idx="85">
                  <c:v>-0.48362070000000001</c:v>
                </c:pt>
                <c:pt idx="86">
                  <c:v>-0.48362070000000001</c:v>
                </c:pt>
                <c:pt idx="87">
                  <c:v>-0.48362080000000002</c:v>
                </c:pt>
                <c:pt idx="88">
                  <c:v>-0.48362080000000002</c:v>
                </c:pt>
                <c:pt idx="89">
                  <c:v>-0.48362080000000002</c:v>
                </c:pt>
                <c:pt idx="90">
                  <c:v>-0.48362080000000002</c:v>
                </c:pt>
                <c:pt idx="91">
                  <c:v>-0.48362080000000002</c:v>
                </c:pt>
                <c:pt idx="92">
                  <c:v>-0.48362090000000002</c:v>
                </c:pt>
                <c:pt idx="93">
                  <c:v>-0.48362090000000002</c:v>
                </c:pt>
                <c:pt idx="94">
                  <c:v>-0.48362090000000002</c:v>
                </c:pt>
                <c:pt idx="95">
                  <c:v>-0.48362090000000002</c:v>
                </c:pt>
                <c:pt idx="96">
                  <c:v>-0.48362090000000002</c:v>
                </c:pt>
                <c:pt idx="97">
                  <c:v>-0.48362090000000002</c:v>
                </c:pt>
                <c:pt idx="98">
                  <c:v>-0.48362090000000002</c:v>
                </c:pt>
                <c:pt idx="99">
                  <c:v>-0.48362100000000002</c:v>
                </c:pt>
                <c:pt idx="100">
                  <c:v>-0.48362100000000002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RO by ОРУК_C 300_12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Лист1!$O$32:$O$132</c:f>
              <c:numCache>
                <c:formatCode>0.00E+00</c:formatCode>
                <c:ptCount val="101"/>
                <c:pt idx="0">
                  <c:v>-0.3946614</c:v>
                </c:pt>
                <c:pt idx="1">
                  <c:v>-0.4087055</c:v>
                </c:pt>
                <c:pt idx="2">
                  <c:v>-0.42165279999999999</c:v>
                </c:pt>
                <c:pt idx="3">
                  <c:v>-0.43344179999999999</c:v>
                </c:pt>
                <c:pt idx="4">
                  <c:v>-0.44402809999999998</c:v>
                </c:pt>
                <c:pt idx="5">
                  <c:v>-0.45338390000000001</c:v>
                </c:pt>
                <c:pt idx="6">
                  <c:v>-0.46149590000000001</c:v>
                </c:pt>
                <c:pt idx="7">
                  <c:v>-0.46836359999999999</c:v>
                </c:pt>
                <c:pt idx="8">
                  <c:v>-0.47399540000000001</c:v>
                </c:pt>
                <c:pt idx="9">
                  <c:v>-0.47840519999999997</c:v>
                </c:pt>
                <c:pt idx="10">
                  <c:v>-0.4816087</c:v>
                </c:pt>
                <c:pt idx="11">
                  <c:v>-0.48362280000000002</c:v>
                </c:pt>
                <c:pt idx="12">
                  <c:v>-0.48362290000000002</c:v>
                </c:pt>
                <c:pt idx="13">
                  <c:v>-0.48362300000000003</c:v>
                </c:pt>
                <c:pt idx="14">
                  <c:v>-0.48362300000000003</c:v>
                </c:pt>
                <c:pt idx="15">
                  <c:v>-0.48362309999999997</c:v>
                </c:pt>
                <c:pt idx="16">
                  <c:v>-0.48362309999999997</c:v>
                </c:pt>
                <c:pt idx="17">
                  <c:v>-0.48362309999999997</c:v>
                </c:pt>
                <c:pt idx="18">
                  <c:v>-0.48362319999999998</c:v>
                </c:pt>
                <c:pt idx="19">
                  <c:v>-0.48362319999999998</c:v>
                </c:pt>
                <c:pt idx="20">
                  <c:v>-0.48362319999999998</c:v>
                </c:pt>
                <c:pt idx="21">
                  <c:v>-0.48362319999999998</c:v>
                </c:pt>
                <c:pt idx="22">
                  <c:v>-0.48362329999999998</c:v>
                </c:pt>
                <c:pt idx="23">
                  <c:v>-0.48362329999999998</c:v>
                </c:pt>
                <c:pt idx="24">
                  <c:v>-0.48362329999999998</c:v>
                </c:pt>
                <c:pt idx="25">
                  <c:v>-0.48362329999999998</c:v>
                </c:pt>
                <c:pt idx="26">
                  <c:v>-0.48362339999999998</c:v>
                </c:pt>
                <c:pt idx="27">
                  <c:v>-0.48362339999999998</c:v>
                </c:pt>
                <c:pt idx="28">
                  <c:v>-0.48362339999999998</c:v>
                </c:pt>
                <c:pt idx="29">
                  <c:v>-0.48362339999999998</c:v>
                </c:pt>
                <c:pt idx="30">
                  <c:v>-0.48362339999999998</c:v>
                </c:pt>
                <c:pt idx="31">
                  <c:v>-0.48362349999999998</c:v>
                </c:pt>
                <c:pt idx="32">
                  <c:v>-0.48362349999999998</c:v>
                </c:pt>
                <c:pt idx="33">
                  <c:v>-0.48362349999999998</c:v>
                </c:pt>
                <c:pt idx="34">
                  <c:v>-0.48362349999999998</c:v>
                </c:pt>
                <c:pt idx="35">
                  <c:v>-0.48362349999999998</c:v>
                </c:pt>
                <c:pt idx="36">
                  <c:v>-0.48362349999999998</c:v>
                </c:pt>
                <c:pt idx="37">
                  <c:v>-0.48362359999999999</c:v>
                </c:pt>
                <c:pt idx="38">
                  <c:v>-0.48362359999999999</c:v>
                </c:pt>
                <c:pt idx="39">
                  <c:v>-0.48362359999999999</c:v>
                </c:pt>
                <c:pt idx="40">
                  <c:v>-0.48362359999999999</c:v>
                </c:pt>
                <c:pt idx="41">
                  <c:v>-0.48362359999999999</c:v>
                </c:pt>
                <c:pt idx="42">
                  <c:v>-0.48362359999999999</c:v>
                </c:pt>
                <c:pt idx="43">
                  <c:v>-0.48362359999999999</c:v>
                </c:pt>
                <c:pt idx="44">
                  <c:v>-0.48362369999999999</c:v>
                </c:pt>
                <c:pt idx="45">
                  <c:v>-0.48362369999999999</c:v>
                </c:pt>
                <c:pt idx="46">
                  <c:v>-0.48362369999999999</c:v>
                </c:pt>
                <c:pt idx="47">
                  <c:v>-0.48362369999999999</c:v>
                </c:pt>
                <c:pt idx="48">
                  <c:v>-0.48362369999999999</c:v>
                </c:pt>
                <c:pt idx="49">
                  <c:v>-0.48362369999999999</c:v>
                </c:pt>
                <c:pt idx="50">
                  <c:v>-0.48362369999999999</c:v>
                </c:pt>
                <c:pt idx="51">
                  <c:v>-0.48362369999999999</c:v>
                </c:pt>
                <c:pt idx="52">
                  <c:v>-0.48362369999999999</c:v>
                </c:pt>
                <c:pt idx="53">
                  <c:v>-0.48362379999999999</c:v>
                </c:pt>
                <c:pt idx="54">
                  <c:v>-0.48362379999999999</c:v>
                </c:pt>
                <c:pt idx="55">
                  <c:v>-0.48362379999999999</c:v>
                </c:pt>
                <c:pt idx="56">
                  <c:v>-0.48362379999999999</c:v>
                </c:pt>
                <c:pt idx="57">
                  <c:v>-0.48362379999999999</c:v>
                </c:pt>
                <c:pt idx="58">
                  <c:v>-0.48362379999999999</c:v>
                </c:pt>
                <c:pt idx="59">
                  <c:v>-0.48362379999999999</c:v>
                </c:pt>
                <c:pt idx="60">
                  <c:v>-0.48362379999999999</c:v>
                </c:pt>
                <c:pt idx="61">
                  <c:v>-0.48362379999999999</c:v>
                </c:pt>
                <c:pt idx="62">
                  <c:v>-0.48362379999999999</c:v>
                </c:pt>
                <c:pt idx="63">
                  <c:v>-0.48362379999999999</c:v>
                </c:pt>
                <c:pt idx="64">
                  <c:v>-0.48362379999999999</c:v>
                </c:pt>
                <c:pt idx="65">
                  <c:v>-0.4836239</c:v>
                </c:pt>
                <c:pt idx="66">
                  <c:v>-0.4836239</c:v>
                </c:pt>
                <c:pt idx="67">
                  <c:v>-0.4836239</c:v>
                </c:pt>
                <c:pt idx="68">
                  <c:v>-0.4836239</c:v>
                </c:pt>
                <c:pt idx="69">
                  <c:v>-0.4836239</c:v>
                </c:pt>
                <c:pt idx="70">
                  <c:v>-0.4836239</c:v>
                </c:pt>
                <c:pt idx="71">
                  <c:v>-0.4836239</c:v>
                </c:pt>
                <c:pt idx="72">
                  <c:v>-0.4836239</c:v>
                </c:pt>
                <c:pt idx="73">
                  <c:v>-0.4836239</c:v>
                </c:pt>
                <c:pt idx="74">
                  <c:v>-0.4836239</c:v>
                </c:pt>
                <c:pt idx="75">
                  <c:v>-0.4836239</c:v>
                </c:pt>
                <c:pt idx="76">
                  <c:v>-0.4836239</c:v>
                </c:pt>
                <c:pt idx="77">
                  <c:v>-0.4836239</c:v>
                </c:pt>
                <c:pt idx="78">
                  <c:v>-0.4836239</c:v>
                </c:pt>
                <c:pt idx="79">
                  <c:v>-0.483624</c:v>
                </c:pt>
                <c:pt idx="80">
                  <c:v>-0.483624</c:v>
                </c:pt>
                <c:pt idx="81">
                  <c:v>-0.483624</c:v>
                </c:pt>
                <c:pt idx="82">
                  <c:v>-0.483624</c:v>
                </c:pt>
                <c:pt idx="83">
                  <c:v>-0.483624</c:v>
                </c:pt>
                <c:pt idx="84">
                  <c:v>-0.483624</c:v>
                </c:pt>
                <c:pt idx="85">
                  <c:v>-0.483624</c:v>
                </c:pt>
                <c:pt idx="86">
                  <c:v>-0.483624</c:v>
                </c:pt>
                <c:pt idx="87">
                  <c:v>-0.483624</c:v>
                </c:pt>
                <c:pt idx="88">
                  <c:v>-0.483624</c:v>
                </c:pt>
                <c:pt idx="89">
                  <c:v>-0.483624</c:v>
                </c:pt>
                <c:pt idx="90">
                  <c:v>-0.483624</c:v>
                </c:pt>
                <c:pt idx="91">
                  <c:v>-0.483624</c:v>
                </c:pt>
                <c:pt idx="92">
                  <c:v>-0.483624</c:v>
                </c:pt>
                <c:pt idx="93">
                  <c:v>-0.483624</c:v>
                </c:pt>
                <c:pt idx="94">
                  <c:v>-0.483624</c:v>
                </c:pt>
                <c:pt idx="95">
                  <c:v>-0.483624</c:v>
                </c:pt>
                <c:pt idx="96">
                  <c:v>-0.483624</c:v>
                </c:pt>
                <c:pt idx="97">
                  <c:v>-0.483624</c:v>
                </c:pt>
                <c:pt idx="98">
                  <c:v>-0.483624</c:v>
                </c:pt>
                <c:pt idx="99">
                  <c:v>-0.4836241</c:v>
                </c:pt>
                <c:pt idx="100">
                  <c:v>-0.4836241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RO by ОРУК_C 300_48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Лист1!$Q$32:$Q$132</c:f>
              <c:numCache>
                <c:formatCode>0.00E+00</c:formatCode>
                <c:ptCount val="101"/>
                <c:pt idx="0">
                  <c:v>-0.39466390000000001</c:v>
                </c:pt>
                <c:pt idx="1">
                  <c:v>-0.4087076</c:v>
                </c:pt>
                <c:pt idx="2">
                  <c:v>-0.42165459999999999</c:v>
                </c:pt>
                <c:pt idx="3">
                  <c:v>-0.43344319999999997</c:v>
                </c:pt>
                <c:pt idx="4">
                  <c:v>-0.44402930000000002</c:v>
                </c:pt>
                <c:pt idx="5">
                  <c:v>-0.45338479999999998</c:v>
                </c:pt>
                <c:pt idx="6">
                  <c:v>-0.46149659999999998</c:v>
                </c:pt>
                <c:pt idx="7">
                  <c:v>-0.46836410000000001</c:v>
                </c:pt>
                <c:pt idx="8">
                  <c:v>-0.47399570000000002</c:v>
                </c:pt>
                <c:pt idx="9">
                  <c:v>-0.47840529999999998</c:v>
                </c:pt>
                <c:pt idx="10">
                  <c:v>-0.4816087</c:v>
                </c:pt>
                <c:pt idx="11">
                  <c:v>-0.48362270000000002</c:v>
                </c:pt>
                <c:pt idx="12">
                  <c:v>-0.48362270000000002</c:v>
                </c:pt>
                <c:pt idx="13">
                  <c:v>-0.48362270000000002</c:v>
                </c:pt>
                <c:pt idx="14">
                  <c:v>-0.48362270000000002</c:v>
                </c:pt>
                <c:pt idx="15">
                  <c:v>-0.48362270000000002</c:v>
                </c:pt>
                <c:pt idx="16">
                  <c:v>-0.48362270000000002</c:v>
                </c:pt>
                <c:pt idx="17">
                  <c:v>-0.48362270000000002</c:v>
                </c:pt>
                <c:pt idx="18">
                  <c:v>-0.48362270000000002</c:v>
                </c:pt>
                <c:pt idx="19">
                  <c:v>-0.48362270000000002</c:v>
                </c:pt>
                <c:pt idx="20">
                  <c:v>-0.48362270000000002</c:v>
                </c:pt>
                <c:pt idx="21">
                  <c:v>-0.48362270000000002</c:v>
                </c:pt>
                <c:pt idx="22">
                  <c:v>-0.48362270000000002</c:v>
                </c:pt>
                <c:pt idx="23">
                  <c:v>-0.48362280000000002</c:v>
                </c:pt>
                <c:pt idx="24">
                  <c:v>-0.48362280000000002</c:v>
                </c:pt>
                <c:pt idx="25">
                  <c:v>-0.48362280000000002</c:v>
                </c:pt>
                <c:pt idx="26">
                  <c:v>-0.48362280000000002</c:v>
                </c:pt>
                <c:pt idx="27">
                  <c:v>-0.48362280000000002</c:v>
                </c:pt>
                <c:pt idx="28">
                  <c:v>-0.48362280000000002</c:v>
                </c:pt>
                <c:pt idx="29">
                  <c:v>-0.48362280000000002</c:v>
                </c:pt>
                <c:pt idx="30">
                  <c:v>-0.48362280000000002</c:v>
                </c:pt>
                <c:pt idx="31">
                  <c:v>-0.48362280000000002</c:v>
                </c:pt>
                <c:pt idx="32">
                  <c:v>-0.48362280000000002</c:v>
                </c:pt>
                <c:pt idx="33">
                  <c:v>-0.48362280000000002</c:v>
                </c:pt>
                <c:pt idx="34">
                  <c:v>-0.48362280000000002</c:v>
                </c:pt>
                <c:pt idx="35">
                  <c:v>-0.48362280000000002</c:v>
                </c:pt>
                <c:pt idx="36">
                  <c:v>-0.48362280000000002</c:v>
                </c:pt>
                <c:pt idx="37">
                  <c:v>-0.48362280000000002</c:v>
                </c:pt>
                <c:pt idx="38">
                  <c:v>-0.48362280000000002</c:v>
                </c:pt>
                <c:pt idx="39">
                  <c:v>-0.48362280000000002</c:v>
                </c:pt>
                <c:pt idx="40">
                  <c:v>-0.48362280000000002</c:v>
                </c:pt>
                <c:pt idx="41">
                  <c:v>-0.48362280000000002</c:v>
                </c:pt>
                <c:pt idx="42">
                  <c:v>-0.48362280000000002</c:v>
                </c:pt>
                <c:pt idx="43">
                  <c:v>-0.48362280000000002</c:v>
                </c:pt>
                <c:pt idx="44">
                  <c:v>-0.48362280000000002</c:v>
                </c:pt>
                <c:pt idx="45">
                  <c:v>-0.48362280000000002</c:v>
                </c:pt>
                <c:pt idx="46">
                  <c:v>-0.48362280000000002</c:v>
                </c:pt>
                <c:pt idx="47">
                  <c:v>-0.48362280000000002</c:v>
                </c:pt>
                <c:pt idx="48">
                  <c:v>-0.48362280000000002</c:v>
                </c:pt>
                <c:pt idx="49">
                  <c:v>-0.48362280000000002</c:v>
                </c:pt>
                <c:pt idx="50">
                  <c:v>-0.48362280000000002</c:v>
                </c:pt>
                <c:pt idx="51">
                  <c:v>-0.48362280000000002</c:v>
                </c:pt>
                <c:pt idx="52">
                  <c:v>-0.48362280000000002</c:v>
                </c:pt>
                <c:pt idx="53">
                  <c:v>-0.48362280000000002</c:v>
                </c:pt>
                <c:pt idx="54">
                  <c:v>-0.48362280000000002</c:v>
                </c:pt>
                <c:pt idx="55">
                  <c:v>-0.48362280000000002</c:v>
                </c:pt>
                <c:pt idx="56">
                  <c:v>-0.48362280000000002</c:v>
                </c:pt>
                <c:pt idx="57">
                  <c:v>-0.48362280000000002</c:v>
                </c:pt>
                <c:pt idx="58">
                  <c:v>-0.48362280000000002</c:v>
                </c:pt>
                <c:pt idx="59">
                  <c:v>-0.48362280000000002</c:v>
                </c:pt>
                <c:pt idx="60">
                  <c:v>-0.48362280000000002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Лист1!$S$1</c:f>
              <c:strCache>
                <c:ptCount val="1"/>
                <c:pt idx="0">
                  <c:v>RO by ОРУК_C 500_1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Лист1!$S$32:$S$132</c:f>
              <c:numCache>
                <c:formatCode>General</c:formatCode>
                <c:ptCount val="101"/>
                <c:pt idx="0">
                  <c:v>-0.39447330000000003</c:v>
                </c:pt>
                <c:pt idx="1">
                  <c:v>-0.40852369999999999</c:v>
                </c:pt>
                <c:pt idx="2">
                  <c:v>-0.42147689999999999</c:v>
                </c:pt>
                <c:pt idx="3">
                  <c:v>-0.43327139999999997</c:v>
                </c:pt>
                <c:pt idx="4">
                  <c:v>-0.4438629</c:v>
                </c:pt>
                <c:pt idx="5">
                  <c:v>-0.4532234</c:v>
                </c:pt>
                <c:pt idx="6">
                  <c:v>-0.46134009999999998</c:v>
                </c:pt>
                <c:pt idx="7">
                  <c:v>-0.46821210000000002</c:v>
                </c:pt>
                <c:pt idx="8">
                  <c:v>-0.47384799999999999</c:v>
                </c:pt>
                <c:pt idx="9">
                  <c:v>-0.47826160000000001</c:v>
                </c:pt>
                <c:pt idx="10">
                  <c:v>-0.48146879999999997</c:v>
                </c:pt>
                <c:pt idx="11">
                  <c:v>-0.48348649999999999</c:v>
                </c:pt>
                <c:pt idx="12">
                  <c:v>-0.4834907</c:v>
                </c:pt>
                <c:pt idx="13">
                  <c:v>-0.4834928</c:v>
                </c:pt>
                <c:pt idx="14">
                  <c:v>-0.4834947</c:v>
                </c:pt>
                <c:pt idx="15">
                  <c:v>-0.4834965</c:v>
                </c:pt>
                <c:pt idx="16">
                  <c:v>-0.48349829999999999</c:v>
                </c:pt>
                <c:pt idx="17">
                  <c:v>-0.48349989999999998</c:v>
                </c:pt>
                <c:pt idx="18">
                  <c:v>-0.48350149999999997</c:v>
                </c:pt>
                <c:pt idx="19">
                  <c:v>-0.48350290000000001</c:v>
                </c:pt>
                <c:pt idx="20">
                  <c:v>-0.4835042</c:v>
                </c:pt>
                <c:pt idx="21">
                  <c:v>-0.48350549999999998</c:v>
                </c:pt>
                <c:pt idx="22">
                  <c:v>-0.48350680000000001</c:v>
                </c:pt>
                <c:pt idx="23">
                  <c:v>-0.4835082</c:v>
                </c:pt>
                <c:pt idx="24">
                  <c:v>-0.48350939999999998</c:v>
                </c:pt>
                <c:pt idx="25">
                  <c:v>-0.48351060000000001</c:v>
                </c:pt>
                <c:pt idx="26">
                  <c:v>-0.48351179999999999</c:v>
                </c:pt>
                <c:pt idx="27">
                  <c:v>-0.48351300000000003</c:v>
                </c:pt>
                <c:pt idx="28">
                  <c:v>-0.4835141</c:v>
                </c:pt>
                <c:pt idx="29">
                  <c:v>-0.48351509999999998</c:v>
                </c:pt>
                <c:pt idx="30">
                  <c:v>-0.4835161</c:v>
                </c:pt>
                <c:pt idx="31">
                  <c:v>-0.48351709999999998</c:v>
                </c:pt>
                <c:pt idx="32">
                  <c:v>-0.48351810000000001</c:v>
                </c:pt>
                <c:pt idx="33">
                  <c:v>-0.48351899999999998</c:v>
                </c:pt>
                <c:pt idx="34">
                  <c:v>-0.4835199</c:v>
                </c:pt>
                <c:pt idx="35">
                  <c:v>-0.48352079999999997</c:v>
                </c:pt>
                <c:pt idx="36">
                  <c:v>-0.4835216</c:v>
                </c:pt>
                <c:pt idx="37">
                  <c:v>-0.48352240000000002</c:v>
                </c:pt>
                <c:pt idx="38">
                  <c:v>-0.48352319999999999</c:v>
                </c:pt>
                <c:pt idx="39">
                  <c:v>-0.48352400000000001</c:v>
                </c:pt>
                <c:pt idx="40">
                  <c:v>-0.48352469999999997</c:v>
                </c:pt>
                <c:pt idx="41">
                  <c:v>-0.4835255</c:v>
                </c:pt>
                <c:pt idx="42">
                  <c:v>-0.48352620000000002</c:v>
                </c:pt>
                <c:pt idx="43">
                  <c:v>-0.48352689999999998</c:v>
                </c:pt>
                <c:pt idx="44">
                  <c:v>-0.4835275</c:v>
                </c:pt>
                <c:pt idx="45">
                  <c:v>-0.48352820000000002</c:v>
                </c:pt>
                <c:pt idx="46">
                  <c:v>-0.48352879999999998</c:v>
                </c:pt>
                <c:pt idx="47">
                  <c:v>-0.4835294</c:v>
                </c:pt>
                <c:pt idx="48">
                  <c:v>-0.48353010000000002</c:v>
                </c:pt>
                <c:pt idx="49">
                  <c:v>-0.48353059999999998</c:v>
                </c:pt>
                <c:pt idx="50">
                  <c:v>-0.48353119999999999</c:v>
                </c:pt>
                <c:pt idx="51">
                  <c:v>-0.48353180000000001</c:v>
                </c:pt>
                <c:pt idx="52">
                  <c:v>-0.48353230000000003</c:v>
                </c:pt>
                <c:pt idx="53">
                  <c:v>-0.48353289999999999</c:v>
                </c:pt>
                <c:pt idx="54">
                  <c:v>-0.4835334</c:v>
                </c:pt>
                <c:pt idx="55">
                  <c:v>-0.48353390000000002</c:v>
                </c:pt>
                <c:pt idx="56">
                  <c:v>-0.48353439999999998</c:v>
                </c:pt>
                <c:pt idx="57">
                  <c:v>-0.48353489999999999</c:v>
                </c:pt>
                <c:pt idx="58">
                  <c:v>-0.4835354</c:v>
                </c:pt>
                <c:pt idx="59">
                  <c:v>-0.48353590000000002</c:v>
                </c:pt>
                <c:pt idx="60">
                  <c:v>-0.48353639999999998</c:v>
                </c:pt>
                <c:pt idx="61">
                  <c:v>-0.48353679999999999</c:v>
                </c:pt>
                <c:pt idx="62">
                  <c:v>-0.4835372</c:v>
                </c:pt>
                <c:pt idx="63">
                  <c:v>-0.48353770000000001</c:v>
                </c:pt>
                <c:pt idx="64">
                  <c:v>-0.48353810000000003</c:v>
                </c:pt>
                <c:pt idx="65">
                  <c:v>-0.48353849999999998</c:v>
                </c:pt>
                <c:pt idx="66">
                  <c:v>-0.48353889999999999</c:v>
                </c:pt>
                <c:pt idx="67">
                  <c:v>-0.48353930000000001</c:v>
                </c:pt>
                <c:pt idx="68">
                  <c:v>-0.48353970000000002</c:v>
                </c:pt>
                <c:pt idx="69">
                  <c:v>-0.48354009999999997</c:v>
                </c:pt>
                <c:pt idx="70">
                  <c:v>-0.48354049999999998</c:v>
                </c:pt>
                <c:pt idx="71">
                  <c:v>-0.4835409</c:v>
                </c:pt>
                <c:pt idx="72">
                  <c:v>-0.4835412</c:v>
                </c:pt>
                <c:pt idx="73">
                  <c:v>-0.48354160000000002</c:v>
                </c:pt>
                <c:pt idx="74">
                  <c:v>-0.48354200000000003</c:v>
                </c:pt>
                <c:pt idx="75">
                  <c:v>-0.48354229999999998</c:v>
                </c:pt>
                <c:pt idx="76">
                  <c:v>-0.48354269999999999</c:v>
                </c:pt>
                <c:pt idx="77">
                  <c:v>-0.483543</c:v>
                </c:pt>
                <c:pt idx="78">
                  <c:v>-0.48354330000000001</c:v>
                </c:pt>
                <c:pt idx="79">
                  <c:v>-0.48354360000000002</c:v>
                </c:pt>
                <c:pt idx="80">
                  <c:v>-0.48354399999999997</c:v>
                </c:pt>
                <c:pt idx="81">
                  <c:v>-0.48354429999999998</c:v>
                </c:pt>
                <c:pt idx="82">
                  <c:v>-0.48354459999999999</c:v>
                </c:pt>
                <c:pt idx="83">
                  <c:v>-0.4835449</c:v>
                </c:pt>
                <c:pt idx="84">
                  <c:v>-0.48354520000000001</c:v>
                </c:pt>
                <c:pt idx="85">
                  <c:v>-0.48354550000000002</c:v>
                </c:pt>
                <c:pt idx="86">
                  <c:v>-0.48354580000000003</c:v>
                </c:pt>
                <c:pt idx="87">
                  <c:v>-0.48354609999999998</c:v>
                </c:pt>
                <c:pt idx="88">
                  <c:v>-0.48354639999999999</c:v>
                </c:pt>
                <c:pt idx="89">
                  <c:v>-0.48354659999999999</c:v>
                </c:pt>
                <c:pt idx="90">
                  <c:v>-0.4835469</c:v>
                </c:pt>
                <c:pt idx="91">
                  <c:v>-0.48354720000000001</c:v>
                </c:pt>
                <c:pt idx="92">
                  <c:v>-0.48354740000000002</c:v>
                </c:pt>
                <c:pt idx="93">
                  <c:v>-0.48354770000000002</c:v>
                </c:pt>
                <c:pt idx="94">
                  <c:v>-0.48354799999999998</c:v>
                </c:pt>
                <c:pt idx="95">
                  <c:v>-0.48354819999999998</c:v>
                </c:pt>
                <c:pt idx="96">
                  <c:v>-0.48354849999999999</c:v>
                </c:pt>
                <c:pt idx="97">
                  <c:v>-0.4835487</c:v>
                </c:pt>
                <c:pt idx="98">
                  <c:v>-0.48354900000000001</c:v>
                </c:pt>
                <c:pt idx="99">
                  <c:v>-0.48354920000000001</c:v>
                </c:pt>
                <c:pt idx="100">
                  <c:v>-0.48354950000000002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Лист1!$W$1</c:f>
              <c:strCache>
                <c:ptCount val="1"/>
                <c:pt idx="0">
                  <c:v>dK/K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Лист1!$W$32:$W$132</c:f>
              <c:numCache>
                <c:formatCode>General</c:formatCode>
                <c:ptCount val="101"/>
                <c:pt idx="0">
                  <c:v>-0.48350399999999999</c:v>
                </c:pt>
                <c:pt idx="1">
                  <c:v>-0.48350399999999999</c:v>
                </c:pt>
                <c:pt idx="2">
                  <c:v>-0.48350399999999999</c:v>
                </c:pt>
                <c:pt idx="3">
                  <c:v>-0.48350399999999999</c:v>
                </c:pt>
                <c:pt idx="4">
                  <c:v>-0.48350399999999999</c:v>
                </c:pt>
                <c:pt idx="5">
                  <c:v>-0.48350399999999999</c:v>
                </c:pt>
                <c:pt idx="6">
                  <c:v>-0.48350399999999999</c:v>
                </c:pt>
                <c:pt idx="7">
                  <c:v>-0.48350399999999999</c:v>
                </c:pt>
                <c:pt idx="8">
                  <c:v>-0.48350399999999999</c:v>
                </c:pt>
                <c:pt idx="9">
                  <c:v>-0.48350399999999999</c:v>
                </c:pt>
                <c:pt idx="10">
                  <c:v>-0.48350399999999999</c:v>
                </c:pt>
                <c:pt idx="11">
                  <c:v>-0.48350399999999999</c:v>
                </c:pt>
                <c:pt idx="12">
                  <c:v>-0.48350399999999999</c:v>
                </c:pt>
                <c:pt idx="13">
                  <c:v>-0.48350399999999999</c:v>
                </c:pt>
                <c:pt idx="14">
                  <c:v>-0.48350399999999999</c:v>
                </c:pt>
                <c:pt idx="15">
                  <c:v>-0.48350399999999999</c:v>
                </c:pt>
                <c:pt idx="16">
                  <c:v>-0.48350399999999999</c:v>
                </c:pt>
                <c:pt idx="17">
                  <c:v>-0.48350399999999999</c:v>
                </c:pt>
                <c:pt idx="18">
                  <c:v>-0.48350399999999999</c:v>
                </c:pt>
                <c:pt idx="19">
                  <c:v>-0.48350399999999999</c:v>
                </c:pt>
                <c:pt idx="20">
                  <c:v>-0.48350399999999999</c:v>
                </c:pt>
                <c:pt idx="21">
                  <c:v>-0.48350399999999999</c:v>
                </c:pt>
                <c:pt idx="22">
                  <c:v>-0.48350399999999999</c:v>
                </c:pt>
                <c:pt idx="23">
                  <c:v>-0.48350399999999999</c:v>
                </c:pt>
                <c:pt idx="24">
                  <c:v>-0.48350399999999999</c:v>
                </c:pt>
                <c:pt idx="25">
                  <c:v>-0.48350399999999999</c:v>
                </c:pt>
                <c:pt idx="26">
                  <c:v>-0.48350399999999999</c:v>
                </c:pt>
                <c:pt idx="27">
                  <c:v>-0.48350399999999999</c:v>
                </c:pt>
                <c:pt idx="28">
                  <c:v>-0.48350399999999999</c:v>
                </c:pt>
                <c:pt idx="29">
                  <c:v>-0.48350399999999999</c:v>
                </c:pt>
                <c:pt idx="30">
                  <c:v>-0.48350399999999999</c:v>
                </c:pt>
                <c:pt idx="31">
                  <c:v>-0.48350399999999999</c:v>
                </c:pt>
                <c:pt idx="32">
                  <c:v>-0.48350399999999999</c:v>
                </c:pt>
                <c:pt idx="33">
                  <c:v>-0.48350399999999999</c:v>
                </c:pt>
                <c:pt idx="34">
                  <c:v>-0.48350399999999999</c:v>
                </c:pt>
                <c:pt idx="35">
                  <c:v>-0.48350399999999999</c:v>
                </c:pt>
                <c:pt idx="36">
                  <c:v>-0.48350399999999999</c:v>
                </c:pt>
                <c:pt idx="37">
                  <c:v>-0.48350399999999999</c:v>
                </c:pt>
                <c:pt idx="38">
                  <c:v>-0.48350399999999999</c:v>
                </c:pt>
                <c:pt idx="39">
                  <c:v>-0.48350399999999999</c:v>
                </c:pt>
                <c:pt idx="40">
                  <c:v>-0.48350399999999999</c:v>
                </c:pt>
                <c:pt idx="41">
                  <c:v>-0.48350399999999999</c:v>
                </c:pt>
                <c:pt idx="42">
                  <c:v>-0.48350399999999999</c:v>
                </c:pt>
                <c:pt idx="43">
                  <c:v>-0.48350399999999999</c:v>
                </c:pt>
                <c:pt idx="44">
                  <c:v>-0.48350399999999999</c:v>
                </c:pt>
                <c:pt idx="45">
                  <c:v>-0.48350399999999999</c:v>
                </c:pt>
                <c:pt idx="46">
                  <c:v>-0.48350399999999999</c:v>
                </c:pt>
                <c:pt idx="47">
                  <c:v>-0.48350399999999999</c:v>
                </c:pt>
                <c:pt idx="48">
                  <c:v>-0.48350399999999999</c:v>
                </c:pt>
                <c:pt idx="49">
                  <c:v>-0.48350399999999999</c:v>
                </c:pt>
                <c:pt idx="50">
                  <c:v>-0.48350399999999999</c:v>
                </c:pt>
                <c:pt idx="51">
                  <c:v>-0.48350399999999999</c:v>
                </c:pt>
                <c:pt idx="52">
                  <c:v>-0.48350399999999999</c:v>
                </c:pt>
                <c:pt idx="53">
                  <c:v>-0.48350399999999999</c:v>
                </c:pt>
                <c:pt idx="54">
                  <c:v>-0.48350399999999999</c:v>
                </c:pt>
                <c:pt idx="55">
                  <c:v>-0.48350399999999999</c:v>
                </c:pt>
                <c:pt idx="56">
                  <c:v>-0.48350399999999999</c:v>
                </c:pt>
                <c:pt idx="57">
                  <c:v>-0.48350399999999999</c:v>
                </c:pt>
                <c:pt idx="58">
                  <c:v>-0.48350399999999999</c:v>
                </c:pt>
                <c:pt idx="59">
                  <c:v>-0.48350399999999999</c:v>
                </c:pt>
                <c:pt idx="60">
                  <c:v>-0.48350399999999999</c:v>
                </c:pt>
                <c:pt idx="61">
                  <c:v>-0.48350399999999999</c:v>
                </c:pt>
                <c:pt idx="62">
                  <c:v>-0.48350399999999999</c:v>
                </c:pt>
                <c:pt idx="63">
                  <c:v>-0.48350399999999999</c:v>
                </c:pt>
                <c:pt idx="64">
                  <c:v>-0.48350399999999999</c:v>
                </c:pt>
                <c:pt idx="65">
                  <c:v>-0.48350399999999999</c:v>
                </c:pt>
                <c:pt idx="66">
                  <c:v>-0.48350399999999999</c:v>
                </c:pt>
                <c:pt idx="67">
                  <c:v>-0.48350399999999999</c:v>
                </c:pt>
                <c:pt idx="68">
                  <c:v>-0.48350399999999999</c:v>
                </c:pt>
                <c:pt idx="69">
                  <c:v>-0.48350399999999999</c:v>
                </c:pt>
                <c:pt idx="70">
                  <c:v>-0.48350399999999999</c:v>
                </c:pt>
                <c:pt idx="71">
                  <c:v>-0.48350399999999999</c:v>
                </c:pt>
                <c:pt idx="72">
                  <c:v>-0.48350399999999999</c:v>
                </c:pt>
                <c:pt idx="73">
                  <c:v>-0.48350399999999999</c:v>
                </c:pt>
                <c:pt idx="74">
                  <c:v>-0.48350399999999999</c:v>
                </c:pt>
                <c:pt idx="75">
                  <c:v>-0.48350399999999999</c:v>
                </c:pt>
                <c:pt idx="76">
                  <c:v>-0.48350399999999999</c:v>
                </c:pt>
                <c:pt idx="77">
                  <c:v>-0.48350399999999999</c:v>
                </c:pt>
                <c:pt idx="78">
                  <c:v>-0.48350399999999999</c:v>
                </c:pt>
                <c:pt idx="79">
                  <c:v>-0.48350399999999999</c:v>
                </c:pt>
                <c:pt idx="80">
                  <c:v>-0.48350399999999999</c:v>
                </c:pt>
                <c:pt idx="81">
                  <c:v>-0.48350399999999999</c:v>
                </c:pt>
                <c:pt idx="82">
                  <c:v>-0.48350399999999999</c:v>
                </c:pt>
                <c:pt idx="83">
                  <c:v>-0.48350399999999999</c:v>
                </c:pt>
                <c:pt idx="84">
                  <c:v>-0.48350399999999999</c:v>
                </c:pt>
                <c:pt idx="85">
                  <c:v>-0.48350399999999999</c:v>
                </c:pt>
                <c:pt idx="86">
                  <c:v>-0.48350399999999999</c:v>
                </c:pt>
                <c:pt idx="87">
                  <c:v>-0.48350399999999999</c:v>
                </c:pt>
                <c:pt idx="88">
                  <c:v>-0.48350399999999999</c:v>
                </c:pt>
                <c:pt idx="89">
                  <c:v>-0.48350399999999999</c:v>
                </c:pt>
                <c:pt idx="90">
                  <c:v>-0.48350399999999999</c:v>
                </c:pt>
                <c:pt idx="91">
                  <c:v>-0.48350399999999999</c:v>
                </c:pt>
                <c:pt idx="92">
                  <c:v>-0.48350399999999999</c:v>
                </c:pt>
                <c:pt idx="93">
                  <c:v>-0.48350399999999999</c:v>
                </c:pt>
                <c:pt idx="94">
                  <c:v>-0.48350399999999999</c:v>
                </c:pt>
                <c:pt idx="95">
                  <c:v>-0.48350399999999999</c:v>
                </c:pt>
                <c:pt idx="96">
                  <c:v>-0.48350399999999999</c:v>
                </c:pt>
                <c:pt idx="97">
                  <c:v>-0.48350399999999999</c:v>
                </c:pt>
                <c:pt idx="98">
                  <c:v>-0.48350399999999999</c:v>
                </c:pt>
                <c:pt idx="99">
                  <c:v>-0.48350399999999999</c:v>
                </c:pt>
                <c:pt idx="100">
                  <c:v>-0.48350399999999999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797032"/>
        <c:axId val="29779428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RO by ОРУК 150_1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Лист1!$A$32:$A$132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Лист1!$C$32:$C$132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-0.39411069999999998</c:v>
                      </c:pt>
                      <c:pt idx="1">
                        <c:v>-0.40815220000000002</c:v>
                      </c:pt>
                      <c:pt idx="2">
                        <c:v>-0.42109740000000001</c:v>
                      </c:pt>
                      <c:pt idx="3">
                        <c:v>-0.43288480000000001</c:v>
                      </c:pt>
                      <c:pt idx="4">
                        <c:v>-0.44346999999999998</c:v>
                      </c:pt>
                      <c:pt idx="5">
                        <c:v>-0.45282529999999999</c:v>
                      </c:pt>
                      <c:pt idx="6">
                        <c:v>-0.46093729999999999</c:v>
                      </c:pt>
                      <c:pt idx="7">
                        <c:v>-0.46780539999999998</c:v>
                      </c:pt>
                      <c:pt idx="8">
                        <c:v>-0.47343829999999998</c:v>
                      </c:pt>
                      <c:pt idx="9">
                        <c:v>-0.47784969999999999</c:v>
                      </c:pt>
                      <c:pt idx="10">
                        <c:v>-0.48105540000000002</c:v>
                      </c:pt>
                      <c:pt idx="11">
                        <c:v>-0.48307240000000001</c:v>
                      </c:pt>
                      <c:pt idx="12">
                        <c:v>-0.4830776</c:v>
                      </c:pt>
                      <c:pt idx="13">
                        <c:v>-0.48308010000000001</c:v>
                      </c:pt>
                      <c:pt idx="14">
                        <c:v>-0.48308250000000003</c:v>
                      </c:pt>
                      <c:pt idx="15">
                        <c:v>-0.48308479999999998</c:v>
                      </c:pt>
                      <c:pt idx="16">
                        <c:v>-0.48308709999999999</c:v>
                      </c:pt>
                      <c:pt idx="17">
                        <c:v>-0.4830894</c:v>
                      </c:pt>
                      <c:pt idx="18">
                        <c:v>-0.48309150000000001</c:v>
                      </c:pt>
                      <c:pt idx="19">
                        <c:v>-0.48309370000000001</c:v>
                      </c:pt>
                      <c:pt idx="20">
                        <c:v>-0.48309570000000002</c:v>
                      </c:pt>
                      <c:pt idx="21">
                        <c:v>-0.48309780000000002</c:v>
                      </c:pt>
                      <c:pt idx="22">
                        <c:v>-0.48309970000000002</c:v>
                      </c:pt>
                      <c:pt idx="23">
                        <c:v>-0.48310170000000002</c:v>
                      </c:pt>
                      <c:pt idx="24">
                        <c:v>-0.48310360000000002</c:v>
                      </c:pt>
                      <c:pt idx="25">
                        <c:v>-0.48310540000000002</c:v>
                      </c:pt>
                      <c:pt idx="26">
                        <c:v>-0.48310720000000001</c:v>
                      </c:pt>
                      <c:pt idx="27">
                        <c:v>-0.48310900000000001</c:v>
                      </c:pt>
                      <c:pt idx="28">
                        <c:v>-0.4831107</c:v>
                      </c:pt>
                      <c:pt idx="29">
                        <c:v>-0.4831124</c:v>
                      </c:pt>
                      <c:pt idx="30">
                        <c:v>-0.48311409999999999</c:v>
                      </c:pt>
                      <c:pt idx="31">
                        <c:v>-0.48311569999999998</c:v>
                      </c:pt>
                      <c:pt idx="32">
                        <c:v>-0.48311730000000003</c:v>
                      </c:pt>
                      <c:pt idx="33">
                        <c:v>-0.48311880000000001</c:v>
                      </c:pt>
                      <c:pt idx="34">
                        <c:v>-0.4831203</c:v>
                      </c:pt>
                      <c:pt idx="35">
                        <c:v>-0.48312179999999999</c:v>
                      </c:pt>
                      <c:pt idx="36">
                        <c:v>-0.48312329999999998</c:v>
                      </c:pt>
                      <c:pt idx="37">
                        <c:v>-0.48312470000000002</c:v>
                      </c:pt>
                      <c:pt idx="38">
                        <c:v>-0.4831261</c:v>
                      </c:pt>
                      <c:pt idx="39">
                        <c:v>-0.48312749999999999</c:v>
                      </c:pt>
                      <c:pt idx="40">
                        <c:v>-0.48312889999999997</c:v>
                      </c:pt>
                      <c:pt idx="41">
                        <c:v>-0.48313020000000001</c:v>
                      </c:pt>
                      <c:pt idx="42">
                        <c:v>-0.48313149999999999</c:v>
                      </c:pt>
                      <c:pt idx="43">
                        <c:v>-0.48313279999999997</c:v>
                      </c:pt>
                      <c:pt idx="44">
                        <c:v>-0.48313400000000001</c:v>
                      </c:pt>
                      <c:pt idx="45">
                        <c:v>-0.48313519999999999</c:v>
                      </c:pt>
                      <c:pt idx="46">
                        <c:v>-0.48313650000000002</c:v>
                      </c:pt>
                      <c:pt idx="47">
                        <c:v>-0.4831376</c:v>
                      </c:pt>
                      <c:pt idx="48">
                        <c:v>-0.48313879999999998</c:v>
                      </c:pt>
                      <c:pt idx="49">
                        <c:v>-0.48314000000000001</c:v>
                      </c:pt>
                      <c:pt idx="50">
                        <c:v>-0.48314109999999999</c:v>
                      </c:pt>
                      <c:pt idx="51">
                        <c:v>-0.48314220000000002</c:v>
                      </c:pt>
                      <c:pt idx="52">
                        <c:v>-0.4831433</c:v>
                      </c:pt>
                      <c:pt idx="53">
                        <c:v>-0.48314439999999997</c:v>
                      </c:pt>
                      <c:pt idx="54">
                        <c:v>-0.4831454</c:v>
                      </c:pt>
                      <c:pt idx="55">
                        <c:v>-0.48314649999999998</c:v>
                      </c:pt>
                      <c:pt idx="56">
                        <c:v>-0.48314750000000001</c:v>
                      </c:pt>
                      <c:pt idx="57">
                        <c:v>-0.48314849999999998</c:v>
                      </c:pt>
                      <c:pt idx="58">
                        <c:v>-0.48314950000000001</c:v>
                      </c:pt>
                      <c:pt idx="59">
                        <c:v>-0.48315039999999998</c:v>
                      </c:pt>
                      <c:pt idx="60">
                        <c:v>-0.48315140000000001</c:v>
                      </c:pt>
                      <c:pt idx="61">
                        <c:v>-0.48315229999999998</c:v>
                      </c:pt>
                      <c:pt idx="62">
                        <c:v>-0.48315330000000001</c:v>
                      </c:pt>
                      <c:pt idx="63">
                        <c:v>-0.48315419999999998</c:v>
                      </c:pt>
                      <c:pt idx="64">
                        <c:v>-0.4831551</c:v>
                      </c:pt>
                      <c:pt idx="65">
                        <c:v>-0.48315599999999997</c:v>
                      </c:pt>
                      <c:pt idx="66">
                        <c:v>-0.4831569</c:v>
                      </c:pt>
                      <c:pt idx="67">
                        <c:v>-0.48315770000000002</c:v>
                      </c:pt>
                      <c:pt idx="68">
                        <c:v>-0.48315859999999999</c:v>
                      </c:pt>
                      <c:pt idx="69">
                        <c:v>-0.48315940000000002</c:v>
                      </c:pt>
                      <c:pt idx="70">
                        <c:v>-0.48316019999999998</c:v>
                      </c:pt>
                      <c:pt idx="71">
                        <c:v>-0.48316100000000001</c:v>
                      </c:pt>
                      <c:pt idx="72">
                        <c:v>-0.48316179999999997</c:v>
                      </c:pt>
                      <c:pt idx="73">
                        <c:v>-0.4831626</c:v>
                      </c:pt>
                      <c:pt idx="74">
                        <c:v>-0.48316340000000002</c:v>
                      </c:pt>
                      <c:pt idx="75">
                        <c:v>-0.48316419999999999</c:v>
                      </c:pt>
                      <c:pt idx="76">
                        <c:v>-0.48316500000000001</c:v>
                      </c:pt>
                      <c:pt idx="77">
                        <c:v>-0.48316569999999998</c:v>
                      </c:pt>
                      <c:pt idx="78">
                        <c:v>-0.4831664</c:v>
                      </c:pt>
                      <c:pt idx="79">
                        <c:v>-0.48316720000000002</c:v>
                      </c:pt>
                      <c:pt idx="80">
                        <c:v>-0.48316789999999998</c:v>
                      </c:pt>
                      <c:pt idx="81">
                        <c:v>-0.4831686</c:v>
                      </c:pt>
                      <c:pt idx="82">
                        <c:v>-0.48316930000000002</c:v>
                      </c:pt>
                      <c:pt idx="83">
                        <c:v>-0.48316999999999999</c:v>
                      </c:pt>
                      <c:pt idx="84">
                        <c:v>-0.48317070000000001</c:v>
                      </c:pt>
                      <c:pt idx="85">
                        <c:v>-0.48317139999999997</c:v>
                      </c:pt>
                      <c:pt idx="86">
                        <c:v>-0.48317209999999999</c:v>
                      </c:pt>
                      <c:pt idx="87">
                        <c:v>-0.48317270000000001</c:v>
                      </c:pt>
                      <c:pt idx="88">
                        <c:v>-0.48317339999999998</c:v>
                      </c:pt>
                      <c:pt idx="89">
                        <c:v>-0.48317399999999999</c:v>
                      </c:pt>
                      <c:pt idx="90">
                        <c:v>-0.48317470000000001</c:v>
                      </c:pt>
                      <c:pt idx="91">
                        <c:v>-0.48317529999999997</c:v>
                      </c:pt>
                      <c:pt idx="92">
                        <c:v>-0.48317589999999999</c:v>
                      </c:pt>
                      <c:pt idx="93">
                        <c:v>-0.48317650000000001</c:v>
                      </c:pt>
                      <c:pt idx="94">
                        <c:v>-0.48317719999999997</c:v>
                      </c:pt>
                      <c:pt idx="95">
                        <c:v>-0.48317779999999999</c:v>
                      </c:pt>
                      <c:pt idx="96">
                        <c:v>-0.48317840000000001</c:v>
                      </c:pt>
                      <c:pt idx="97">
                        <c:v>-0.48317900000000003</c:v>
                      </c:pt>
                      <c:pt idx="98">
                        <c:v>-0.48317959999999999</c:v>
                      </c:pt>
                      <c:pt idx="99">
                        <c:v>-0.4831802</c:v>
                      </c:pt>
                      <c:pt idx="100">
                        <c:v>-0.48318070000000002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RO by ОРУК 150_12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Лист1!$E$32:$E$132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-0.39461800000000002</c:v>
                      </c:pt>
                      <c:pt idx="1">
                        <c:v>-0.40866140000000001</c:v>
                      </c:pt>
                      <c:pt idx="2">
                        <c:v>-0.42160809999999999</c:v>
                      </c:pt>
                      <c:pt idx="3">
                        <c:v>-0.43339650000000002</c:v>
                      </c:pt>
                      <c:pt idx="4">
                        <c:v>-0.4439824</c:v>
                      </c:pt>
                      <c:pt idx="5">
                        <c:v>-0.45333780000000001</c:v>
                      </c:pt>
                      <c:pt idx="6">
                        <c:v>-0.46144960000000002</c:v>
                      </c:pt>
                      <c:pt idx="7">
                        <c:v>-0.46831719999999999</c:v>
                      </c:pt>
                      <c:pt idx="8">
                        <c:v>-0.4739488</c:v>
                      </c:pt>
                      <c:pt idx="9">
                        <c:v>-0.47835860000000002</c:v>
                      </c:pt>
                      <c:pt idx="10">
                        <c:v>-0.48156209999999999</c:v>
                      </c:pt>
                      <c:pt idx="11">
                        <c:v>-0.48357640000000002</c:v>
                      </c:pt>
                      <c:pt idx="12">
                        <c:v>-0.48357679999999997</c:v>
                      </c:pt>
                      <c:pt idx="13">
                        <c:v>-0.48357709999999998</c:v>
                      </c:pt>
                      <c:pt idx="14">
                        <c:v>-0.48357729999999999</c:v>
                      </c:pt>
                      <c:pt idx="15">
                        <c:v>-0.4835776</c:v>
                      </c:pt>
                      <c:pt idx="16">
                        <c:v>-0.4835778</c:v>
                      </c:pt>
                      <c:pt idx="17">
                        <c:v>-0.48357810000000001</c:v>
                      </c:pt>
                      <c:pt idx="18">
                        <c:v>-0.48357830000000002</c:v>
                      </c:pt>
                      <c:pt idx="19">
                        <c:v>-0.48357850000000002</c:v>
                      </c:pt>
                      <c:pt idx="20">
                        <c:v>-0.48357879999999998</c:v>
                      </c:pt>
                      <c:pt idx="21">
                        <c:v>-0.48357899999999998</c:v>
                      </c:pt>
                      <c:pt idx="22">
                        <c:v>-0.48357919999999999</c:v>
                      </c:pt>
                      <c:pt idx="23">
                        <c:v>-0.48357939999999999</c:v>
                      </c:pt>
                      <c:pt idx="24">
                        <c:v>-0.4835796</c:v>
                      </c:pt>
                      <c:pt idx="25">
                        <c:v>-0.4835798</c:v>
                      </c:pt>
                      <c:pt idx="26">
                        <c:v>-0.48358000000000001</c:v>
                      </c:pt>
                      <c:pt idx="27">
                        <c:v>-0.48358020000000002</c:v>
                      </c:pt>
                      <c:pt idx="28">
                        <c:v>-0.48358040000000002</c:v>
                      </c:pt>
                      <c:pt idx="29">
                        <c:v>-0.48358050000000002</c:v>
                      </c:pt>
                      <c:pt idx="30">
                        <c:v>-0.48358069999999997</c:v>
                      </c:pt>
                      <c:pt idx="31">
                        <c:v>-0.48358089999999998</c:v>
                      </c:pt>
                      <c:pt idx="32">
                        <c:v>-0.48358099999999998</c:v>
                      </c:pt>
                      <c:pt idx="33">
                        <c:v>-0.48358119999999999</c:v>
                      </c:pt>
                      <c:pt idx="34">
                        <c:v>-0.48358139999999999</c:v>
                      </c:pt>
                      <c:pt idx="35">
                        <c:v>-0.4835815</c:v>
                      </c:pt>
                      <c:pt idx="36">
                        <c:v>-0.4835817</c:v>
                      </c:pt>
                      <c:pt idx="37">
                        <c:v>-0.48358180000000001</c:v>
                      </c:pt>
                      <c:pt idx="38">
                        <c:v>-0.48358190000000001</c:v>
                      </c:pt>
                      <c:pt idx="39">
                        <c:v>-0.48358210000000001</c:v>
                      </c:pt>
                      <c:pt idx="40">
                        <c:v>-0.48358220000000002</c:v>
                      </c:pt>
                      <c:pt idx="41">
                        <c:v>-0.48358240000000002</c:v>
                      </c:pt>
                      <c:pt idx="42">
                        <c:v>-0.48358250000000003</c:v>
                      </c:pt>
                      <c:pt idx="43">
                        <c:v>-0.48358259999999997</c:v>
                      </c:pt>
                      <c:pt idx="44">
                        <c:v>-0.48358279999999998</c:v>
                      </c:pt>
                      <c:pt idx="45">
                        <c:v>-0.48358289999999998</c:v>
                      </c:pt>
                      <c:pt idx="46">
                        <c:v>-0.48358299999999999</c:v>
                      </c:pt>
                      <c:pt idx="47">
                        <c:v>-0.48358309999999999</c:v>
                      </c:pt>
                      <c:pt idx="48">
                        <c:v>-0.48358319999999999</c:v>
                      </c:pt>
                      <c:pt idx="49">
                        <c:v>-0.4835834</c:v>
                      </c:pt>
                      <c:pt idx="50">
                        <c:v>-0.4835835</c:v>
                      </c:pt>
                      <c:pt idx="51">
                        <c:v>-0.4835836</c:v>
                      </c:pt>
                      <c:pt idx="52">
                        <c:v>-0.48358370000000001</c:v>
                      </c:pt>
                      <c:pt idx="53">
                        <c:v>-0.48358380000000001</c:v>
                      </c:pt>
                      <c:pt idx="54">
                        <c:v>-0.48358390000000001</c:v>
                      </c:pt>
                      <c:pt idx="55">
                        <c:v>-0.48358400000000001</c:v>
                      </c:pt>
                      <c:pt idx="56">
                        <c:v>-0.48358410000000002</c:v>
                      </c:pt>
                      <c:pt idx="57">
                        <c:v>-0.48358420000000002</c:v>
                      </c:pt>
                      <c:pt idx="58">
                        <c:v>-0.48358430000000002</c:v>
                      </c:pt>
                      <c:pt idx="59">
                        <c:v>-0.48358440000000003</c:v>
                      </c:pt>
                      <c:pt idx="60">
                        <c:v>-0.48358449999999997</c:v>
                      </c:pt>
                      <c:pt idx="61">
                        <c:v>-0.48358459999999998</c:v>
                      </c:pt>
                      <c:pt idx="62">
                        <c:v>-0.48358469999999998</c:v>
                      </c:pt>
                      <c:pt idx="63">
                        <c:v>-0.48358479999999998</c:v>
                      </c:pt>
                      <c:pt idx="64">
                        <c:v>-0.48358489999999998</c:v>
                      </c:pt>
                      <c:pt idx="65">
                        <c:v>-0.48358499999999999</c:v>
                      </c:pt>
                      <c:pt idx="66">
                        <c:v>-0.48358499999999999</c:v>
                      </c:pt>
                      <c:pt idx="67">
                        <c:v>-0.48358509999999999</c:v>
                      </c:pt>
                      <c:pt idx="68">
                        <c:v>-0.48358519999999999</c:v>
                      </c:pt>
                      <c:pt idx="69">
                        <c:v>-0.4835853</c:v>
                      </c:pt>
                      <c:pt idx="70">
                        <c:v>-0.4835854</c:v>
                      </c:pt>
                      <c:pt idx="71">
                        <c:v>-0.4835855</c:v>
                      </c:pt>
                      <c:pt idx="72">
                        <c:v>-0.4835855</c:v>
                      </c:pt>
                      <c:pt idx="73">
                        <c:v>-0.4835856</c:v>
                      </c:pt>
                      <c:pt idx="74">
                        <c:v>-0.48358570000000001</c:v>
                      </c:pt>
                      <c:pt idx="75">
                        <c:v>-0.48358580000000001</c:v>
                      </c:pt>
                      <c:pt idx="76">
                        <c:v>-0.48358580000000001</c:v>
                      </c:pt>
                      <c:pt idx="77">
                        <c:v>-0.48358590000000001</c:v>
                      </c:pt>
                      <c:pt idx="78">
                        <c:v>-0.48358600000000002</c:v>
                      </c:pt>
                      <c:pt idx="79">
                        <c:v>-0.48358610000000002</c:v>
                      </c:pt>
                      <c:pt idx="80">
                        <c:v>-0.48358610000000002</c:v>
                      </c:pt>
                      <c:pt idx="81">
                        <c:v>-0.48358620000000002</c:v>
                      </c:pt>
                      <c:pt idx="82">
                        <c:v>-0.48358630000000002</c:v>
                      </c:pt>
                      <c:pt idx="83">
                        <c:v>-0.48358630000000002</c:v>
                      </c:pt>
                      <c:pt idx="84">
                        <c:v>-0.48358640000000003</c:v>
                      </c:pt>
                      <c:pt idx="85">
                        <c:v>-0.48358649999999997</c:v>
                      </c:pt>
                      <c:pt idx="86">
                        <c:v>-0.48358649999999997</c:v>
                      </c:pt>
                      <c:pt idx="87">
                        <c:v>-0.48358659999999998</c:v>
                      </c:pt>
                      <c:pt idx="88">
                        <c:v>-0.48358669999999998</c:v>
                      </c:pt>
                      <c:pt idx="89">
                        <c:v>-0.48358669999999998</c:v>
                      </c:pt>
                      <c:pt idx="90">
                        <c:v>-0.48358679999999998</c:v>
                      </c:pt>
                      <c:pt idx="91">
                        <c:v>-0.48358689999999999</c:v>
                      </c:pt>
                      <c:pt idx="92">
                        <c:v>-0.48358689999999999</c:v>
                      </c:pt>
                      <c:pt idx="93">
                        <c:v>-0.48358699999999999</c:v>
                      </c:pt>
                      <c:pt idx="94">
                        <c:v>-0.48358699999999999</c:v>
                      </c:pt>
                      <c:pt idx="95">
                        <c:v>-0.48358709999999999</c:v>
                      </c:pt>
                      <c:pt idx="96">
                        <c:v>-0.48358719999999999</c:v>
                      </c:pt>
                      <c:pt idx="97">
                        <c:v>-0.48358719999999999</c:v>
                      </c:pt>
                      <c:pt idx="98">
                        <c:v>-0.4835873</c:v>
                      </c:pt>
                      <c:pt idx="99">
                        <c:v>-0.4835873</c:v>
                      </c:pt>
                      <c:pt idx="100">
                        <c:v>-0.4835874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RO by ОРУК 200_1 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Лист1!$G$32:$G$132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-0.39440269999999999</c:v>
                      </c:pt>
                      <c:pt idx="1">
                        <c:v>-0.4084507</c:v>
                      </c:pt>
                      <c:pt idx="2">
                        <c:v>-0.42140109999999997</c:v>
                      </c:pt>
                      <c:pt idx="3">
                        <c:v>-0.43319249999999998</c:v>
                      </c:pt>
                      <c:pt idx="4">
                        <c:v>-0.44378060000000003</c:v>
                      </c:pt>
                      <c:pt idx="5">
                        <c:v>-0.45313750000000003</c:v>
                      </c:pt>
                      <c:pt idx="6">
                        <c:v>-0.4612501</c:v>
                      </c:pt>
                      <c:pt idx="7">
                        <c:v>-0.46811779999999997</c:v>
                      </c:pt>
                      <c:pt idx="8">
                        <c:v>-0.47374919999999998</c:v>
                      </c:pt>
                      <c:pt idx="9">
                        <c:v>-0.47815819999999998</c:v>
                      </c:pt>
                      <c:pt idx="10">
                        <c:v>-0.48136050000000002</c:v>
                      </c:pt>
                      <c:pt idx="11">
                        <c:v>-0.4833732</c:v>
                      </c:pt>
                      <c:pt idx="12">
                        <c:v>-0.48337249999999998</c:v>
                      </c:pt>
                      <c:pt idx="13">
                        <c:v>-0.48336950000000001</c:v>
                      </c:pt>
                      <c:pt idx="14">
                        <c:v>-0.48336659999999998</c:v>
                      </c:pt>
                      <c:pt idx="15">
                        <c:v>-0.48336390000000001</c:v>
                      </c:pt>
                      <c:pt idx="16">
                        <c:v>-0.48336129999999999</c:v>
                      </c:pt>
                      <c:pt idx="17">
                        <c:v>-0.48335899999999998</c:v>
                      </c:pt>
                      <c:pt idx="18">
                        <c:v>-0.48335679999999998</c:v>
                      </c:pt>
                      <c:pt idx="19">
                        <c:v>-0.48335470000000003</c:v>
                      </c:pt>
                      <c:pt idx="20">
                        <c:v>-0.48335270000000002</c:v>
                      </c:pt>
                      <c:pt idx="21">
                        <c:v>-0.48335090000000003</c:v>
                      </c:pt>
                      <c:pt idx="22">
                        <c:v>-0.48334919999999998</c:v>
                      </c:pt>
                      <c:pt idx="23">
                        <c:v>-0.48334759999999999</c:v>
                      </c:pt>
                      <c:pt idx="24">
                        <c:v>-0.483346</c:v>
                      </c:pt>
                      <c:pt idx="25">
                        <c:v>-0.48334460000000001</c:v>
                      </c:pt>
                      <c:pt idx="26">
                        <c:v>-0.48334319999999997</c:v>
                      </c:pt>
                      <c:pt idx="27">
                        <c:v>-0.48334199999999999</c:v>
                      </c:pt>
                      <c:pt idx="28">
                        <c:v>-0.48334070000000001</c:v>
                      </c:pt>
                      <c:pt idx="29">
                        <c:v>-0.48333959999999998</c:v>
                      </c:pt>
                      <c:pt idx="30">
                        <c:v>-0.4833385</c:v>
                      </c:pt>
                      <c:pt idx="31">
                        <c:v>-0.48333749999999998</c:v>
                      </c:pt>
                      <c:pt idx="32">
                        <c:v>-0.4833365</c:v>
                      </c:pt>
                      <c:pt idx="33">
                        <c:v>-0.48333559999999998</c:v>
                      </c:pt>
                      <c:pt idx="34">
                        <c:v>-0.48333470000000001</c:v>
                      </c:pt>
                      <c:pt idx="35">
                        <c:v>-0.48333389999999998</c:v>
                      </c:pt>
                      <c:pt idx="36">
                        <c:v>-0.48333310000000002</c:v>
                      </c:pt>
                      <c:pt idx="37">
                        <c:v>-0.48333229999999999</c:v>
                      </c:pt>
                      <c:pt idx="38">
                        <c:v>-0.48333159999999997</c:v>
                      </c:pt>
                      <c:pt idx="39">
                        <c:v>-0.48333090000000001</c:v>
                      </c:pt>
                      <c:pt idx="40">
                        <c:v>-0.48333029999999999</c:v>
                      </c:pt>
                      <c:pt idx="41">
                        <c:v>-0.48332969999999997</c:v>
                      </c:pt>
                      <c:pt idx="42">
                        <c:v>-0.48332910000000001</c:v>
                      </c:pt>
                      <c:pt idx="43">
                        <c:v>-0.48332849999999999</c:v>
                      </c:pt>
                      <c:pt idx="44">
                        <c:v>-0.48332799999999998</c:v>
                      </c:pt>
                      <c:pt idx="45">
                        <c:v>-0.48332750000000002</c:v>
                      </c:pt>
                      <c:pt idx="46">
                        <c:v>-0.48332700000000001</c:v>
                      </c:pt>
                      <c:pt idx="47">
                        <c:v>-0.48332649999999999</c:v>
                      </c:pt>
                      <c:pt idx="48">
                        <c:v>-0.48332609999999998</c:v>
                      </c:pt>
                      <c:pt idx="49">
                        <c:v>-0.48332560000000002</c:v>
                      </c:pt>
                      <c:pt idx="50">
                        <c:v>-0.48332520000000001</c:v>
                      </c:pt>
                      <c:pt idx="51">
                        <c:v>-0.4833248</c:v>
                      </c:pt>
                      <c:pt idx="52">
                        <c:v>-0.48332449999999999</c:v>
                      </c:pt>
                      <c:pt idx="53">
                        <c:v>-0.48332409999999998</c:v>
                      </c:pt>
                      <c:pt idx="54">
                        <c:v>-0.48332380000000003</c:v>
                      </c:pt>
                      <c:pt idx="55">
                        <c:v>-0.48332340000000001</c:v>
                      </c:pt>
                      <c:pt idx="56">
                        <c:v>-0.48332310000000001</c:v>
                      </c:pt>
                      <c:pt idx="57">
                        <c:v>-0.4833228</c:v>
                      </c:pt>
                      <c:pt idx="58">
                        <c:v>-0.48332249999999999</c:v>
                      </c:pt>
                      <c:pt idx="59">
                        <c:v>-0.48332229999999998</c:v>
                      </c:pt>
                      <c:pt idx="60">
                        <c:v>-0.48332199999999997</c:v>
                      </c:pt>
                      <c:pt idx="61">
                        <c:v>-0.48332180000000002</c:v>
                      </c:pt>
                      <c:pt idx="62">
                        <c:v>-0.48332150000000001</c:v>
                      </c:pt>
                      <c:pt idx="63">
                        <c:v>-0.48332130000000001</c:v>
                      </c:pt>
                      <c:pt idx="64">
                        <c:v>-0.4833211</c:v>
                      </c:pt>
                      <c:pt idx="65">
                        <c:v>-0.48332079999999999</c:v>
                      </c:pt>
                      <c:pt idx="66">
                        <c:v>-0.48332059999999999</c:v>
                      </c:pt>
                      <c:pt idx="67">
                        <c:v>-0.48332039999999998</c:v>
                      </c:pt>
                      <c:pt idx="68">
                        <c:v>-0.48332019999999998</c:v>
                      </c:pt>
                      <c:pt idx="69">
                        <c:v>-0.48332009999999997</c:v>
                      </c:pt>
                      <c:pt idx="70">
                        <c:v>-0.48331990000000002</c:v>
                      </c:pt>
                      <c:pt idx="71">
                        <c:v>-0.48331970000000002</c:v>
                      </c:pt>
                      <c:pt idx="72">
                        <c:v>-0.48331960000000002</c:v>
                      </c:pt>
                      <c:pt idx="73">
                        <c:v>-0.48331940000000001</c:v>
                      </c:pt>
                      <c:pt idx="74">
                        <c:v>-0.48331930000000001</c:v>
                      </c:pt>
                      <c:pt idx="75">
                        <c:v>-0.4833191</c:v>
                      </c:pt>
                      <c:pt idx="76">
                        <c:v>-0.483319</c:v>
                      </c:pt>
                      <c:pt idx="77">
                        <c:v>-0.4833189</c:v>
                      </c:pt>
                      <c:pt idx="78">
                        <c:v>-0.48331869999999999</c:v>
                      </c:pt>
                      <c:pt idx="79">
                        <c:v>-0.48331859999999999</c:v>
                      </c:pt>
                      <c:pt idx="80">
                        <c:v>-0.48331849999999998</c:v>
                      </c:pt>
                      <c:pt idx="81">
                        <c:v>-0.48331839999999998</c:v>
                      </c:pt>
                      <c:pt idx="82">
                        <c:v>-0.48331829999999998</c:v>
                      </c:pt>
                      <c:pt idx="83">
                        <c:v>-0.48331819999999998</c:v>
                      </c:pt>
                      <c:pt idx="84">
                        <c:v>-0.48331809999999997</c:v>
                      </c:pt>
                      <c:pt idx="85">
                        <c:v>-0.48331800000000003</c:v>
                      </c:pt>
                      <c:pt idx="86">
                        <c:v>-0.48331790000000002</c:v>
                      </c:pt>
                      <c:pt idx="87">
                        <c:v>-0.48331780000000002</c:v>
                      </c:pt>
                      <c:pt idx="88">
                        <c:v>-0.48331770000000002</c:v>
                      </c:pt>
                      <c:pt idx="89">
                        <c:v>-0.48331770000000002</c:v>
                      </c:pt>
                      <c:pt idx="90">
                        <c:v>-0.48331760000000001</c:v>
                      </c:pt>
                      <c:pt idx="91">
                        <c:v>-0.48331750000000001</c:v>
                      </c:pt>
                      <c:pt idx="92">
                        <c:v>-0.48331750000000001</c:v>
                      </c:pt>
                      <c:pt idx="93">
                        <c:v>-0.48331740000000001</c:v>
                      </c:pt>
                      <c:pt idx="94">
                        <c:v>-0.48331730000000001</c:v>
                      </c:pt>
                      <c:pt idx="95">
                        <c:v>-0.48331730000000001</c:v>
                      </c:pt>
                      <c:pt idx="96">
                        <c:v>-0.4833172</c:v>
                      </c:pt>
                      <c:pt idx="97">
                        <c:v>-0.4833172</c:v>
                      </c:pt>
                      <c:pt idx="98">
                        <c:v>-0.4833171</c:v>
                      </c:pt>
                      <c:pt idx="99">
                        <c:v>-0.4833171</c:v>
                      </c:pt>
                      <c:pt idx="100">
                        <c:v>-0.4833171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RO(IK4) 200_1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Лист1!$H$32:$H$132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-0.39398</c:v>
                      </c:pt>
                      <c:pt idx="1">
                        <c:v>-0.40776000000000001</c:v>
                      </c:pt>
                      <c:pt idx="2">
                        <c:v>-0.42044999999999999</c:v>
                      </c:pt>
                      <c:pt idx="3">
                        <c:v>-0.43198999999999999</c:v>
                      </c:pt>
                      <c:pt idx="4">
                        <c:v>-0.44234000000000001</c:v>
                      </c:pt>
                      <c:pt idx="5">
                        <c:v>-0.45146999999999998</c:v>
                      </c:pt>
                      <c:pt idx="6">
                        <c:v>-0.45938000000000001</c:v>
                      </c:pt>
                      <c:pt idx="7">
                        <c:v>-0.46606999999999998</c:v>
                      </c:pt>
                      <c:pt idx="8">
                        <c:v>-0.47153</c:v>
                      </c:pt>
                      <c:pt idx="9">
                        <c:v>-0.4758</c:v>
                      </c:pt>
                      <c:pt idx="10">
                        <c:v>-0.47887000000000002</c:v>
                      </c:pt>
                      <c:pt idx="11">
                        <c:v>-0.48076999999999998</c:v>
                      </c:pt>
                      <c:pt idx="12">
                        <c:v>-0.48081000000000002</c:v>
                      </c:pt>
                      <c:pt idx="13">
                        <c:v>-0.48083999999999999</c:v>
                      </c:pt>
                      <c:pt idx="14">
                        <c:v>-0.48086000000000001</c:v>
                      </c:pt>
                      <c:pt idx="15">
                        <c:v>-0.48088999999999998</c:v>
                      </c:pt>
                      <c:pt idx="16">
                        <c:v>-0.48092000000000001</c:v>
                      </c:pt>
                      <c:pt idx="17">
                        <c:v>-0.48094999999999999</c:v>
                      </c:pt>
                      <c:pt idx="18">
                        <c:v>-0.48097000000000001</c:v>
                      </c:pt>
                      <c:pt idx="19">
                        <c:v>-0.48099999999999998</c:v>
                      </c:pt>
                      <c:pt idx="20">
                        <c:v>-0.48102</c:v>
                      </c:pt>
                      <c:pt idx="21">
                        <c:v>-0.48104999999999998</c:v>
                      </c:pt>
                      <c:pt idx="22">
                        <c:v>-0.48107</c:v>
                      </c:pt>
                      <c:pt idx="23">
                        <c:v>-0.48109000000000002</c:v>
                      </c:pt>
                      <c:pt idx="24">
                        <c:v>-0.48110999999999998</c:v>
                      </c:pt>
                      <c:pt idx="25">
                        <c:v>-0.48113</c:v>
                      </c:pt>
                      <c:pt idx="26">
                        <c:v>-0.48115999999999998</c:v>
                      </c:pt>
                      <c:pt idx="27">
                        <c:v>-0.48118</c:v>
                      </c:pt>
                      <c:pt idx="28">
                        <c:v>-0.48120000000000002</c:v>
                      </c:pt>
                      <c:pt idx="29">
                        <c:v>-0.48121999999999998</c:v>
                      </c:pt>
                      <c:pt idx="30">
                        <c:v>-0.48124</c:v>
                      </c:pt>
                      <c:pt idx="31">
                        <c:v>-0.48126000000000002</c:v>
                      </c:pt>
                      <c:pt idx="32">
                        <c:v>-0.48126999999999998</c:v>
                      </c:pt>
                      <c:pt idx="33">
                        <c:v>-0.48129</c:v>
                      </c:pt>
                      <c:pt idx="34">
                        <c:v>-0.48131000000000002</c:v>
                      </c:pt>
                      <c:pt idx="35">
                        <c:v>-0.48132999999999998</c:v>
                      </c:pt>
                      <c:pt idx="36">
                        <c:v>-0.48135</c:v>
                      </c:pt>
                      <c:pt idx="37">
                        <c:v>-0.48136000000000001</c:v>
                      </c:pt>
                      <c:pt idx="38">
                        <c:v>-0.48137999999999997</c:v>
                      </c:pt>
                      <c:pt idx="39">
                        <c:v>-0.48139999999999999</c:v>
                      </c:pt>
                      <c:pt idx="40">
                        <c:v>-0.48141</c:v>
                      </c:pt>
                      <c:pt idx="41">
                        <c:v>-0.48143000000000002</c:v>
                      </c:pt>
                      <c:pt idx="42">
                        <c:v>-0.48143999999999998</c:v>
                      </c:pt>
                      <c:pt idx="43">
                        <c:v>-0.48146</c:v>
                      </c:pt>
                      <c:pt idx="44">
                        <c:v>-0.48148000000000002</c:v>
                      </c:pt>
                      <c:pt idx="45">
                        <c:v>-0.48148999999999997</c:v>
                      </c:pt>
                      <c:pt idx="46">
                        <c:v>-0.48149999999999998</c:v>
                      </c:pt>
                      <c:pt idx="47">
                        <c:v>-0.48152</c:v>
                      </c:pt>
                      <c:pt idx="48">
                        <c:v>-0.48153000000000001</c:v>
                      </c:pt>
                      <c:pt idx="49">
                        <c:v>-0.48154999999999998</c:v>
                      </c:pt>
                      <c:pt idx="50">
                        <c:v>-0.48155999999999999</c:v>
                      </c:pt>
                      <c:pt idx="51">
                        <c:v>-0.48157</c:v>
                      </c:pt>
                      <c:pt idx="52">
                        <c:v>-0.48159000000000002</c:v>
                      </c:pt>
                      <c:pt idx="53">
                        <c:v>-0.48159999999999997</c:v>
                      </c:pt>
                      <c:pt idx="54">
                        <c:v>-0.48160999999999998</c:v>
                      </c:pt>
                      <c:pt idx="55">
                        <c:v>-0.48163</c:v>
                      </c:pt>
                      <c:pt idx="56">
                        <c:v>-0.48164000000000001</c:v>
                      </c:pt>
                      <c:pt idx="57">
                        <c:v>-0.48165000000000002</c:v>
                      </c:pt>
                      <c:pt idx="58">
                        <c:v>-0.48165999999999998</c:v>
                      </c:pt>
                      <c:pt idx="59">
                        <c:v>-0.48168</c:v>
                      </c:pt>
                      <c:pt idx="60">
                        <c:v>-0.48169000000000001</c:v>
                      </c:pt>
                      <c:pt idx="61">
                        <c:v>-0.48170000000000002</c:v>
                      </c:pt>
                      <c:pt idx="62">
                        <c:v>-0.48171000000000003</c:v>
                      </c:pt>
                      <c:pt idx="63">
                        <c:v>-0.48171999999999998</c:v>
                      </c:pt>
                      <c:pt idx="64">
                        <c:v>-0.48174</c:v>
                      </c:pt>
                      <c:pt idx="65">
                        <c:v>-0.48175000000000001</c:v>
                      </c:pt>
                      <c:pt idx="66">
                        <c:v>-0.48176000000000002</c:v>
                      </c:pt>
                      <c:pt idx="67">
                        <c:v>-0.48176999999999998</c:v>
                      </c:pt>
                      <c:pt idx="68">
                        <c:v>-0.48177999999999999</c:v>
                      </c:pt>
                      <c:pt idx="69">
                        <c:v>-0.48179</c:v>
                      </c:pt>
                      <c:pt idx="70">
                        <c:v>-0.48180000000000001</c:v>
                      </c:pt>
                      <c:pt idx="71">
                        <c:v>-0.48181000000000002</c:v>
                      </c:pt>
                      <c:pt idx="72">
                        <c:v>-0.48182000000000003</c:v>
                      </c:pt>
                      <c:pt idx="73">
                        <c:v>-0.48182999999999998</c:v>
                      </c:pt>
                      <c:pt idx="74">
                        <c:v>-0.48183999999999999</c:v>
                      </c:pt>
                      <c:pt idx="75">
                        <c:v>-0.48185</c:v>
                      </c:pt>
                      <c:pt idx="76">
                        <c:v>-0.48186000000000001</c:v>
                      </c:pt>
                      <c:pt idx="77">
                        <c:v>-0.48187000000000002</c:v>
                      </c:pt>
                      <c:pt idx="78">
                        <c:v>-0.48187999999999998</c:v>
                      </c:pt>
                      <c:pt idx="79">
                        <c:v>-0.48188999999999999</c:v>
                      </c:pt>
                      <c:pt idx="80">
                        <c:v>-0.4819</c:v>
                      </c:pt>
                      <c:pt idx="81">
                        <c:v>-0.48191000000000001</c:v>
                      </c:pt>
                      <c:pt idx="82">
                        <c:v>-0.48192000000000002</c:v>
                      </c:pt>
                      <c:pt idx="83">
                        <c:v>-0.48193000000000003</c:v>
                      </c:pt>
                      <c:pt idx="84">
                        <c:v>-0.48193999999999998</c:v>
                      </c:pt>
                      <c:pt idx="85">
                        <c:v>-0.48194999999999999</c:v>
                      </c:pt>
                      <c:pt idx="86">
                        <c:v>-0.48194999999999999</c:v>
                      </c:pt>
                      <c:pt idx="87">
                        <c:v>-0.48196</c:v>
                      </c:pt>
                      <c:pt idx="88">
                        <c:v>-0.48197000000000001</c:v>
                      </c:pt>
                      <c:pt idx="89">
                        <c:v>-0.48198000000000002</c:v>
                      </c:pt>
                      <c:pt idx="90">
                        <c:v>-0.48198999999999997</c:v>
                      </c:pt>
                      <c:pt idx="91">
                        <c:v>-0.48199999999999998</c:v>
                      </c:pt>
                      <c:pt idx="92">
                        <c:v>-0.48200999999999999</c:v>
                      </c:pt>
                      <c:pt idx="93">
                        <c:v>-0.48200999999999999</c:v>
                      </c:pt>
                      <c:pt idx="94">
                        <c:v>-0.48202</c:v>
                      </c:pt>
                      <c:pt idx="95">
                        <c:v>-0.48203000000000001</c:v>
                      </c:pt>
                      <c:pt idx="96">
                        <c:v>-0.48204000000000002</c:v>
                      </c:pt>
                      <c:pt idx="97">
                        <c:v>-0.48204999999999998</c:v>
                      </c:pt>
                      <c:pt idx="98">
                        <c:v>-0.48204999999999998</c:v>
                      </c:pt>
                      <c:pt idx="99">
                        <c:v>-0.48205999999999999</c:v>
                      </c:pt>
                      <c:pt idx="100">
                        <c:v>-0.48207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Лист1!$J$1</c15:sqref>
                        </c15:formulaRef>
                      </c:ext>
                    </c:extLst>
                    <c:strCache>
                      <c:ptCount val="1"/>
                      <c:pt idx="0">
                        <c:v>RO by ОРУК 300_1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Лист1!$J$32:$J$132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-0.39481909999999998</c:v>
                      </c:pt>
                      <c:pt idx="1">
                        <c:v>-0.40887600000000002</c:v>
                      </c:pt>
                      <c:pt idx="2">
                        <c:v>-0.42183379999999998</c:v>
                      </c:pt>
                      <c:pt idx="3">
                        <c:v>-0.43363089999999999</c:v>
                      </c:pt>
                      <c:pt idx="4">
                        <c:v>-0.44422299999999998</c:v>
                      </c:pt>
                      <c:pt idx="5">
                        <c:v>-0.45358229999999999</c:v>
                      </c:pt>
                      <c:pt idx="6">
                        <c:v>-0.46169579999999999</c:v>
                      </c:pt>
                      <c:pt idx="7">
                        <c:v>-0.46856300000000001</c:v>
                      </c:pt>
                      <c:pt idx="8">
                        <c:v>-0.47419230000000001</c:v>
                      </c:pt>
                      <c:pt idx="9">
                        <c:v>-0.47859780000000002</c:v>
                      </c:pt>
                      <c:pt idx="10">
                        <c:v>-0.48179549999999999</c:v>
                      </c:pt>
                      <c:pt idx="11">
                        <c:v>-0.48380220000000002</c:v>
                      </c:pt>
                      <c:pt idx="12">
                        <c:v>-0.48379349999999999</c:v>
                      </c:pt>
                      <c:pt idx="13">
                        <c:v>-0.48378270000000001</c:v>
                      </c:pt>
                      <c:pt idx="14">
                        <c:v>-0.48377249999999999</c:v>
                      </c:pt>
                      <c:pt idx="15">
                        <c:v>-0.48376279999999999</c:v>
                      </c:pt>
                      <c:pt idx="16">
                        <c:v>-0.4837535</c:v>
                      </c:pt>
                      <c:pt idx="17">
                        <c:v>-0.48374479999999997</c:v>
                      </c:pt>
                      <c:pt idx="18">
                        <c:v>-0.48373650000000001</c:v>
                      </c:pt>
                      <c:pt idx="19">
                        <c:v>-0.48372860000000001</c:v>
                      </c:pt>
                      <c:pt idx="20">
                        <c:v>-0.48372100000000001</c:v>
                      </c:pt>
                      <c:pt idx="21">
                        <c:v>-0.48371380000000003</c:v>
                      </c:pt>
                      <c:pt idx="22">
                        <c:v>-0.4837069</c:v>
                      </c:pt>
                      <c:pt idx="23">
                        <c:v>-0.48370039999999997</c:v>
                      </c:pt>
                      <c:pt idx="24">
                        <c:v>-0.48369410000000002</c:v>
                      </c:pt>
                      <c:pt idx="25">
                        <c:v>-0.48368810000000001</c:v>
                      </c:pt>
                      <c:pt idx="26">
                        <c:v>-0.48368230000000001</c:v>
                      </c:pt>
                      <c:pt idx="27">
                        <c:v>-0.48367680000000002</c:v>
                      </c:pt>
                      <c:pt idx="28">
                        <c:v>-0.48367149999999998</c:v>
                      </c:pt>
                      <c:pt idx="29">
                        <c:v>-0.4836664</c:v>
                      </c:pt>
                      <c:pt idx="30">
                        <c:v>-0.48366140000000002</c:v>
                      </c:pt>
                      <c:pt idx="31">
                        <c:v>-0.48365669999999999</c:v>
                      </c:pt>
                      <c:pt idx="32">
                        <c:v>-0.48365219999999998</c:v>
                      </c:pt>
                      <c:pt idx="33">
                        <c:v>-0.48364780000000002</c:v>
                      </c:pt>
                      <c:pt idx="34">
                        <c:v>-0.48364360000000001</c:v>
                      </c:pt>
                      <c:pt idx="35">
                        <c:v>-0.4836395</c:v>
                      </c:pt>
                      <c:pt idx="36">
                        <c:v>-0.4836355</c:v>
                      </c:pt>
                      <c:pt idx="37">
                        <c:v>-0.4836317</c:v>
                      </c:pt>
                      <c:pt idx="38">
                        <c:v>-0.483628</c:v>
                      </c:pt>
                      <c:pt idx="39">
                        <c:v>-0.48362450000000001</c:v>
                      </c:pt>
                      <c:pt idx="40">
                        <c:v>-0.48362100000000002</c:v>
                      </c:pt>
                      <c:pt idx="41">
                        <c:v>-0.48361769999999998</c:v>
                      </c:pt>
                      <c:pt idx="42">
                        <c:v>-0.4836144</c:v>
                      </c:pt>
                      <c:pt idx="43">
                        <c:v>-0.48361130000000002</c:v>
                      </c:pt>
                      <c:pt idx="44">
                        <c:v>-0.48360829999999999</c:v>
                      </c:pt>
                      <c:pt idx="45">
                        <c:v>-0.48360530000000002</c:v>
                      </c:pt>
                      <c:pt idx="46">
                        <c:v>-0.48360239999999999</c:v>
                      </c:pt>
                      <c:pt idx="47">
                        <c:v>-0.48359960000000002</c:v>
                      </c:pt>
                      <c:pt idx="48">
                        <c:v>-0.4835969</c:v>
                      </c:pt>
                      <c:pt idx="49">
                        <c:v>-0.48359429999999998</c:v>
                      </c:pt>
                      <c:pt idx="50">
                        <c:v>-0.48359170000000001</c:v>
                      </c:pt>
                      <c:pt idx="51">
                        <c:v>-0.4835892</c:v>
                      </c:pt>
                      <c:pt idx="52">
                        <c:v>-0.48358679999999998</c:v>
                      </c:pt>
                      <c:pt idx="53">
                        <c:v>-0.48358449999999997</c:v>
                      </c:pt>
                      <c:pt idx="54">
                        <c:v>-0.48358210000000001</c:v>
                      </c:pt>
                      <c:pt idx="55">
                        <c:v>-0.48357990000000001</c:v>
                      </c:pt>
                      <c:pt idx="56">
                        <c:v>-0.4835777</c:v>
                      </c:pt>
                      <c:pt idx="57">
                        <c:v>-0.48357559999999999</c:v>
                      </c:pt>
                      <c:pt idx="58">
                        <c:v>-0.48357349999999999</c:v>
                      </c:pt>
                      <c:pt idx="59">
                        <c:v>-0.48357149999999999</c:v>
                      </c:pt>
                      <c:pt idx="60">
                        <c:v>-0.48356949999999999</c:v>
                      </c:pt>
                      <c:pt idx="61">
                        <c:v>-0.48356749999999998</c:v>
                      </c:pt>
                      <c:pt idx="62">
                        <c:v>-0.48356569999999999</c:v>
                      </c:pt>
                      <c:pt idx="63">
                        <c:v>-0.48356379999999999</c:v>
                      </c:pt>
                      <c:pt idx="64">
                        <c:v>-0.48356199999999999</c:v>
                      </c:pt>
                      <c:pt idx="65">
                        <c:v>-0.4835602</c:v>
                      </c:pt>
                      <c:pt idx="66">
                        <c:v>-0.4835585</c:v>
                      </c:pt>
                      <c:pt idx="67">
                        <c:v>-0.48355680000000001</c:v>
                      </c:pt>
                      <c:pt idx="68">
                        <c:v>-0.48355520000000002</c:v>
                      </c:pt>
                      <c:pt idx="69">
                        <c:v>-0.48355359999999997</c:v>
                      </c:pt>
                      <c:pt idx="70">
                        <c:v>-0.48355199999999998</c:v>
                      </c:pt>
                      <c:pt idx="71">
                        <c:v>-0.48355039999999999</c:v>
                      </c:pt>
                      <c:pt idx="72">
                        <c:v>-0.4835489</c:v>
                      </c:pt>
                      <c:pt idx="73">
                        <c:v>-0.48354740000000002</c:v>
                      </c:pt>
                      <c:pt idx="74">
                        <c:v>-0.48354599999999998</c:v>
                      </c:pt>
                      <c:pt idx="75">
                        <c:v>-0.48354459999999999</c:v>
                      </c:pt>
                      <c:pt idx="76">
                        <c:v>-0.48354320000000001</c:v>
                      </c:pt>
                      <c:pt idx="77">
                        <c:v>-0.48354180000000002</c:v>
                      </c:pt>
                      <c:pt idx="78">
                        <c:v>-0.48354049999999998</c:v>
                      </c:pt>
                      <c:pt idx="79">
                        <c:v>-0.4835391</c:v>
                      </c:pt>
                      <c:pt idx="80">
                        <c:v>-0.48353790000000002</c:v>
                      </c:pt>
                      <c:pt idx="81">
                        <c:v>-0.48353659999999998</c:v>
                      </c:pt>
                      <c:pt idx="82">
                        <c:v>-0.4835353</c:v>
                      </c:pt>
                      <c:pt idx="83">
                        <c:v>-0.48353410000000002</c:v>
                      </c:pt>
                      <c:pt idx="84">
                        <c:v>-0.48353289999999999</c:v>
                      </c:pt>
                      <c:pt idx="85">
                        <c:v>-0.48353170000000001</c:v>
                      </c:pt>
                      <c:pt idx="86">
                        <c:v>-0.48353059999999998</c:v>
                      </c:pt>
                      <c:pt idx="87">
                        <c:v>-0.4835294</c:v>
                      </c:pt>
                      <c:pt idx="88">
                        <c:v>-0.48352830000000002</c:v>
                      </c:pt>
                      <c:pt idx="89">
                        <c:v>-0.48352719999999999</c:v>
                      </c:pt>
                      <c:pt idx="90">
                        <c:v>-0.48352620000000002</c:v>
                      </c:pt>
                      <c:pt idx="91">
                        <c:v>-0.48352509999999999</c:v>
                      </c:pt>
                      <c:pt idx="92">
                        <c:v>-0.48352400000000001</c:v>
                      </c:pt>
                      <c:pt idx="93">
                        <c:v>-0.48352299999999998</c:v>
                      </c:pt>
                      <c:pt idx="94">
                        <c:v>-0.48352200000000001</c:v>
                      </c:pt>
                      <c:pt idx="95">
                        <c:v>-0.48352099999999998</c:v>
                      </c:pt>
                      <c:pt idx="96">
                        <c:v>-0.48352000000000001</c:v>
                      </c:pt>
                      <c:pt idx="97">
                        <c:v>-0.48351909999999998</c:v>
                      </c:pt>
                      <c:pt idx="98">
                        <c:v>-0.48351810000000001</c:v>
                      </c:pt>
                      <c:pt idx="99">
                        <c:v>-0.48351719999999998</c:v>
                      </c:pt>
                      <c:pt idx="100">
                        <c:v>-0.48351630000000001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Лист1!$L$1</c15:sqref>
                        </c15:formulaRef>
                      </c:ext>
                    </c:extLst>
                    <c:strCache>
                      <c:ptCount val="1"/>
                      <c:pt idx="0">
                        <c:v>RO by ОРУК 300_2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Лист1!$L$32:$L$132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-0.3947311</c:v>
                      </c:pt>
                      <c:pt idx="1">
                        <c:v>-0.40878130000000001</c:v>
                      </c:pt>
                      <c:pt idx="2">
                        <c:v>-0.42173369999999999</c:v>
                      </c:pt>
                      <c:pt idx="3">
                        <c:v>-0.43352659999999998</c:v>
                      </c:pt>
                      <c:pt idx="4">
                        <c:v>-0.44411580000000001</c:v>
                      </c:pt>
                      <c:pt idx="5">
                        <c:v>-0.45347330000000002</c:v>
                      </c:pt>
                      <c:pt idx="6">
                        <c:v>-0.4615861</c:v>
                      </c:pt>
                      <c:pt idx="7">
                        <c:v>-0.46845360000000003</c:v>
                      </c:pt>
                      <c:pt idx="8">
                        <c:v>-0.47408430000000001</c:v>
                      </c:pt>
                      <c:pt idx="9">
                        <c:v>-0.47849199999999997</c:v>
                      </c:pt>
                      <c:pt idx="10">
                        <c:v>-0.48169269999999997</c:v>
                      </c:pt>
                      <c:pt idx="11">
                        <c:v>-0.4837031</c:v>
                      </c:pt>
                      <c:pt idx="12">
                        <c:v>-0.48369869999999998</c:v>
                      </c:pt>
                      <c:pt idx="13">
                        <c:v>-0.4836936</c:v>
                      </c:pt>
                      <c:pt idx="14">
                        <c:v>-0.48368870000000003</c:v>
                      </c:pt>
                      <c:pt idx="15">
                        <c:v>-0.483684</c:v>
                      </c:pt>
                      <c:pt idx="16">
                        <c:v>-0.48367959999999999</c:v>
                      </c:pt>
                      <c:pt idx="17">
                        <c:v>-0.48367549999999998</c:v>
                      </c:pt>
                      <c:pt idx="18">
                        <c:v>-0.48367149999999998</c:v>
                      </c:pt>
                      <c:pt idx="19">
                        <c:v>-0.48366769999999998</c:v>
                      </c:pt>
                      <c:pt idx="20">
                        <c:v>-0.48366409999999999</c:v>
                      </c:pt>
                      <c:pt idx="21">
                        <c:v>-0.4836607</c:v>
                      </c:pt>
                      <c:pt idx="22">
                        <c:v>-0.48365740000000002</c:v>
                      </c:pt>
                      <c:pt idx="23">
                        <c:v>-0.48365429999999998</c:v>
                      </c:pt>
                      <c:pt idx="24">
                        <c:v>-0.48365130000000001</c:v>
                      </c:pt>
                      <c:pt idx="25">
                        <c:v>-0.48364839999999998</c:v>
                      </c:pt>
                      <c:pt idx="26">
                        <c:v>-0.48364570000000001</c:v>
                      </c:pt>
                      <c:pt idx="27">
                        <c:v>-0.48364299999999999</c:v>
                      </c:pt>
                      <c:pt idx="28">
                        <c:v>-0.48364049999999997</c:v>
                      </c:pt>
                      <c:pt idx="29">
                        <c:v>-0.48363810000000002</c:v>
                      </c:pt>
                      <c:pt idx="30">
                        <c:v>-0.4836358</c:v>
                      </c:pt>
                      <c:pt idx="31">
                        <c:v>-0.48363349999999999</c:v>
                      </c:pt>
                      <c:pt idx="32">
                        <c:v>-0.48363139999999999</c:v>
                      </c:pt>
                      <c:pt idx="33">
                        <c:v>-0.48362929999999998</c:v>
                      </c:pt>
                      <c:pt idx="34">
                        <c:v>-0.48362729999999998</c:v>
                      </c:pt>
                      <c:pt idx="35">
                        <c:v>-0.48362529999999998</c:v>
                      </c:pt>
                      <c:pt idx="36">
                        <c:v>-0.48362349999999998</c:v>
                      </c:pt>
                      <c:pt idx="37">
                        <c:v>-0.48362169999999999</c:v>
                      </c:pt>
                      <c:pt idx="38">
                        <c:v>-0.48361989999999999</c:v>
                      </c:pt>
                      <c:pt idx="39">
                        <c:v>-0.4836182</c:v>
                      </c:pt>
                      <c:pt idx="40">
                        <c:v>-0.48361660000000001</c:v>
                      </c:pt>
                      <c:pt idx="41">
                        <c:v>-0.48361500000000002</c:v>
                      </c:pt>
                      <c:pt idx="42">
                        <c:v>-0.48361349999999997</c:v>
                      </c:pt>
                      <c:pt idx="43">
                        <c:v>-0.48361199999999999</c:v>
                      </c:pt>
                      <c:pt idx="44">
                        <c:v>-0.4836106</c:v>
                      </c:pt>
                      <c:pt idx="45">
                        <c:v>-0.48360920000000002</c:v>
                      </c:pt>
                      <c:pt idx="46">
                        <c:v>-0.48360779999999998</c:v>
                      </c:pt>
                      <c:pt idx="47">
                        <c:v>-0.48360649999999999</c:v>
                      </c:pt>
                      <c:pt idx="48">
                        <c:v>-0.48360520000000001</c:v>
                      </c:pt>
                      <c:pt idx="49">
                        <c:v>-0.48360399999999998</c:v>
                      </c:pt>
                      <c:pt idx="50">
                        <c:v>-0.4836028</c:v>
                      </c:pt>
                      <c:pt idx="51">
                        <c:v>-0.48360160000000002</c:v>
                      </c:pt>
                      <c:pt idx="52">
                        <c:v>-0.48360039999999999</c:v>
                      </c:pt>
                      <c:pt idx="53">
                        <c:v>-0.48359930000000001</c:v>
                      </c:pt>
                      <c:pt idx="54">
                        <c:v>-0.48359819999999998</c:v>
                      </c:pt>
                      <c:pt idx="55">
                        <c:v>-0.4835972</c:v>
                      </c:pt>
                      <c:pt idx="56">
                        <c:v>-0.48359609999999997</c:v>
                      </c:pt>
                      <c:pt idx="57">
                        <c:v>-0.4835951</c:v>
                      </c:pt>
                      <c:pt idx="58">
                        <c:v>-0.48359419999999997</c:v>
                      </c:pt>
                      <c:pt idx="59">
                        <c:v>-0.4835932</c:v>
                      </c:pt>
                      <c:pt idx="60">
                        <c:v>-0.48359229999999997</c:v>
                      </c:pt>
                      <c:pt idx="61">
                        <c:v>-0.4835914</c:v>
                      </c:pt>
                      <c:pt idx="62">
                        <c:v>-0.48359049999999998</c:v>
                      </c:pt>
                      <c:pt idx="63">
                        <c:v>-0.48358960000000001</c:v>
                      </c:pt>
                      <c:pt idx="64">
                        <c:v>-0.48358879999999999</c:v>
                      </c:pt>
                      <c:pt idx="65">
                        <c:v>-0.48358790000000001</c:v>
                      </c:pt>
                      <c:pt idx="66">
                        <c:v>-0.48358709999999999</c:v>
                      </c:pt>
                      <c:pt idx="67">
                        <c:v>-0.48358630000000002</c:v>
                      </c:pt>
                      <c:pt idx="68">
                        <c:v>-0.4835856</c:v>
                      </c:pt>
                      <c:pt idx="69">
                        <c:v>-0.48358479999999998</c:v>
                      </c:pt>
                      <c:pt idx="70">
                        <c:v>-0.48358410000000002</c:v>
                      </c:pt>
                      <c:pt idx="71">
                        <c:v>-0.48358329999999999</c:v>
                      </c:pt>
                      <c:pt idx="72">
                        <c:v>-0.48358259999999997</c:v>
                      </c:pt>
                      <c:pt idx="73">
                        <c:v>-0.48358190000000001</c:v>
                      </c:pt>
                      <c:pt idx="74">
                        <c:v>-0.48358119999999999</c:v>
                      </c:pt>
                      <c:pt idx="75">
                        <c:v>-0.48358060000000003</c:v>
                      </c:pt>
                      <c:pt idx="76">
                        <c:v>-0.48357990000000001</c:v>
                      </c:pt>
                      <c:pt idx="77">
                        <c:v>-0.48357929999999999</c:v>
                      </c:pt>
                      <c:pt idx="78">
                        <c:v>-0.48357869999999997</c:v>
                      </c:pt>
                      <c:pt idx="79">
                        <c:v>-0.48357800000000001</c:v>
                      </c:pt>
                      <c:pt idx="80">
                        <c:v>-0.48357739999999999</c:v>
                      </c:pt>
                      <c:pt idx="81">
                        <c:v>-0.48357679999999997</c:v>
                      </c:pt>
                      <c:pt idx="82">
                        <c:v>-0.48357630000000001</c:v>
                      </c:pt>
                      <c:pt idx="83">
                        <c:v>-0.4835757</c:v>
                      </c:pt>
                      <c:pt idx="84">
                        <c:v>-0.48357509999999998</c:v>
                      </c:pt>
                      <c:pt idx="85">
                        <c:v>-0.48357460000000002</c:v>
                      </c:pt>
                      <c:pt idx="86">
                        <c:v>-0.483574</c:v>
                      </c:pt>
                      <c:pt idx="87">
                        <c:v>-0.48357349999999999</c:v>
                      </c:pt>
                      <c:pt idx="88">
                        <c:v>-0.48357299999999998</c:v>
                      </c:pt>
                      <c:pt idx="89">
                        <c:v>-0.48357250000000002</c:v>
                      </c:pt>
                      <c:pt idx="90">
                        <c:v>-0.483572</c:v>
                      </c:pt>
                      <c:pt idx="91">
                        <c:v>-0.48357149999999999</c:v>
                      </c:pt>
                      <c:pt idx="92">
                        <c:v>-0.48357099999999997</c:v>
                      </c:pt>
                      <c:pt idx="93">
                        <c:v>-0.48357050000000001</c:v>
                      </c:pt>
                      <c:pt idx="94">
                        <c:v>-0.48357</c:v>
                      </c:pt>
                      <c:pt idx="95">
                        <c:v>-0.48356959999999999</c:v>
                      </c:pt>
                      <c:pt idx="96">
                        <c:v>-0.48356909999999997</c:v>
                      </c:pt>
                      <c:pt idx="97">
                        <c:v>-0.48356870000000002</c:v>
                      </c:pt>
                      <c:pt idx="98">
                        <c:v>-0.4835682</c:v>
                      </c:pt>
                      <c:pt idx="99">
                        <c:v>-0.48356779999999999</c:v>
                      </c:pt>
                      <c:pt idx="100">
                        <c:v>-0.48356739999999998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Лист1!$N$1</c15:sqref>
                        </c15:formulaRef>
                      </c:ext>
                    </c:extLst>
                    <c:strCache>
                      <c:ptCount val="1"/>
                      <c:pt idx="0">
                        <c:v>RO by ОРУК 300_4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Лист1!$N$32:$N$132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-0.39469759999999998</c:v>
                      </c:pt>
                      <c:pt idx="1">
                        <c:v>-0.40874450000000001</c:v>
                      </c:pt>
                      <c:pt idx="2">
                        <c:v>-0.42169410000000002</c:v>
                      </c:pt>
                      <c:pt idx="3">
                        <c:v>-0.4334848</c:v>
                      </c:pt>
                      <c:pt idx="4">
                        <c:v>-0.44407229999999998</c:v>
                      </c:pt>
                      <c:pt idx="5">
                        <c:v>-0.45342880000000002</c:v>
                      </c:pt>
                      <c:pt idx="6">
                        <c:v>-0.46154109999999998</c:v>
                      </c:pt>
                      <c:pt idx="7">
                        <c:v>-0.46840860000000001</c:v>
                      </c:pt>
                      <c:pt idx="8">
                        <c:v>-0.47403970000000001</c:v>
                      </c:pt>
                      <c:pt idx="9">
                        <c:v>-0.47844829999999999</c:v>
                      </c:pt>
                      <c:pt idx="10">
                        <c:v>-0.48165029999999998</c:v>
                      </c:pt>
                      <c:pt idx="11">
                        <c:v>-0.4836626</c:v>
                      </c:pt>
                      <c:pt idx="12">
                        <c:v>-0.48366039999999999</c:v>
                      </c:pt>
                      <c:pt idx="13">
                        <c:v>-0.48365780000000003</c:v>
                      </c:pt>
                      <c:pt idx="14">
                        <c:v>-0.48365540000000001</c:v>
                      </c:pt>
                      <c:pt idx="15">
                        <c:v>-0.4836531</c:v>
                      </c:pt>
                      <c:pt idx="16">
                        <c:v>-0.483651</c:v>
                      </c:pt>
                      <c:pt idx="17">
                        <c:v>-0.48364889999999999</c:v>
                      </c:pt>
                      <c:pt idx="18">
                        <c:v>-0.48364699999999999</c:v>
                      </c:pt>
                      <c:pt idx="19">
                        <c:v>-0.48364509999999999</c:v>
                      </c:pt>
                      <c:pt idx="20">
                        <c:v>-0.4836433</c:v>
                      </c:pt>
                      <c:pt idx="21">
                        <c:v>-0.48364170000000001</c:v>
                      </c:pt>
                      <c:pt idx="22">
                        <c:v>-0.48364000000000001</c:v>
                      </c:pt>
                      <c:pt idx="23">
                        <c:v>-0.48363850000000003</c:v>
                      </c:pt>
                      <c:pt idx="24">
                        <c:v>-0.48363699999999998</c:v>
                      </c:pt>
                      <c:pt idx="25">
                        <c:v>-0.4836356</c:v>
                      </c:pt>
                      <c:pt idx="26">
                        <c:v>-0.48363430000000002</c:v>
                      </c:pt>
                      <c:pt idx="27">
                        <c:v>-0.48363299999999998</c:v>
                      </c:pt>
                      <c:pt idx="28">
                        <c:v>-0.4836317</c:v>
                      </c:pt>
                      <c:pt idx="29">
                        <c:v>-0.48363050000000002</c:v>
                      </c:pt>
                      <c:pt idx="30">
                        <c:v>-0.48362939999999999</c:v>
                      </c:pt>
                      <c:pt idx="31">
                        <c:v>-0.48362830000000001</c:v>
                      </c:pt>
                      <c:pt idx="32">
                        <c:v>-0.48362719999999998</c:v>
                      </c:pt>
                      <c:pt idx="33">
                        <c:v>-0.48362620000000001</c:v>
                      </c:pt>
                      <c:pt idx="34">
                        <c:v>-0.48362519999999998</c:v>
                      </c:pt>
                      <c:pt idx="35">
                        <c:v>-0.48362430000000001</c:v>
                      </c:pt>
                      <c:pt idx="36">
                        <c:v>-0.48362339999999998</c:v>
                      </c:pt>
                      <c:pt idx="37">
                        <c:v>-0.48362250000000001</c:v>
                      </c:pt>
                      <c:pt idx="38">
                        <c:v>-0.48362159999999998</c:v>
                      </c:pt>
                      <c:pt idx="39">
                        <c:v>-0.48362080000000002</c:v>
                      </c:pt>
                      <c:pt idx="40">
                        <c:v>-0.48361999999999999</c:v>
                      </c:pt>
                      <c:pt idx="41">
                        <c:v>-0.48361920000000003</c:v>
                      </c:pt>
                      <c:pt idx="42">
                        <c:v>-0.48361850000000001</c:v>
                      </c:pt>
                      <c:pt idx="43">
                        <c:v>-0.48361769999999998</c:v>
                      </c:pt>
                      <c:pt idx="44">
                        <c:v>-0.48361700000000002</c:v>
                      </c:pt>
                      <c:pt idx="45">
                        <c:v>-0.4836163</c:v>
                      </c:pt>
                      <c:pt idx="46">
                        <c:v>-0.48361569999999998</c:v>
                      </c:pt>
                      <c:pt idx="47">
                        <c:v>-0.48361500000000002</c:v>
                      </c:pt>
                      <c:pt idx="48">
                        <c:v>-0.4836144</c:v>
                      </c:pt>
                      <c:pt idx="49">
                        <c:v>-0.48361379999999998</c:v>
                      </c:pt>
                      <c:pt idx="50">
                        <c:v>-0.48361320000000002</c:v>
                      </c:pt>
                      <c:pt idx="51">
                        <c:v>-0.4836126</c:v>
                      </c:pt>
                      <c:pt idx="52">
                        <c:v>-0.48361209999999999</c:v>
                      </c:pt>
                      <c:pt idx="53">
                        <c:v>-0.48361150000000003</c:v>
                      </c:pt>
                      <c:pt idx="54">
                        <c:v>-0.48361100000000001</c:v>
                      </c:pt>
                      <c:pt idx="55">
                        <c:v>-0.4836105</c:v>
                      </c:pt>
                      <c:pt idx="56">
                        <c:v>-0.48360999999999998</c:v>
                      </c:pt>
                      <c:pt idx="57">
                        <c:v>-0.48360950000000003</c:v>
                      </c:pt>
                      <c:pt idx="58">
                        <c:v>-0.48360900000000001</c:v>
                      </c:pt>
                      <c:pt idx="59">
                        <c:v>-0.4836085</c:v>
                      </c:pt>
                      <c:pt idx="60">
                        <c:v>-0.48360809999999999</c:v>
                      </c:pt>
                      <c:pt idx="61">
                        <c:v>-0.48360760000000003</c:v>
                      </c:pt>
                      <c:pt idx="62">
                        <c:v>-0.48360720000000001</c:v>
                      </c:pt>
                      <c:pt idx="63">
                        <c:v>-0.4836068</c:v>
                      </c:pt>
                      <c:pt idx="64">
                        <c:v>-0.48360629999999999</c:v>
                      </c:pt>
                      <c:pt idx="65">
                        <c:v>-0.48360589999999998</c:v>
                      </c:pt>
                      <c:pt idx="66">
                        <c:v>-0.48360550000000002</c:v>
                      </c:pt>
                      <c:pt idx="67">
                        <c:v>-0.48360520000000001</c:v>
                      </c:pt>
                      <c:pt idx="68">
                        <c:v>-0.4836048</c:v>
                      </c:pt>
                      <c:pt idx="69">
                        <c:v>-0.48360439999999999</c:v>
                      </c:pt>
                      <c:pt idx="70">
                        <c:v>-0.48360399999999998</c:v>
                      </c:pt>
                      <c:pt idx="71">
                        <c:v>-0.48360370000000003</c:v>
                      </c:pt>
                      <c:pt idx="72">
                        <c:v>-0.48360330000000001</c:v>
                      </c:pt>
                      <c:pt idx="73">
                        <c:v>-0.48360300000000001</c:v>
                      </c:pt>
                      <c:pt idx="74">
                        <c:v>-0.4836027</c:v>
                      </c:pt>
                      <c:pt idx="75">
                        <c:v>-0.48360229999999998</c:v>
                      </c:pt>
                      <c:pt idx="76">
                        <c:v>-0.48360199999999998</c:v>
                      </c:pt>
                      <c:pt idx="77">
                        <c:v>-0.48360170000000002</c:v>
                      </c:pt>
                      <c:pt idx="78">
                        <c:v>-0.48360140000000001</c:v>
                      </c:pt>
                      <c:pt idx="79">
                        <c:v>-0.48360110000000001</c:v>
                      </c:pt>
                      <c:pt idx="80">
                        <c:v>-0.4836008</c:v>
                      </c:pt>
                      <c:pt idx="81">
                        <c:v>-0.48360049999999999</c:v>
                      </c:pt>
                      <c:pt idx="82">
                        <c:v>-0.48360019999999998</c:v>
                      </c:pt>
                      <c:pt idx="83">
                        <c:v>-0.48359990000000003</c:v>
                      </c:pt>
                      <c:pt idx="84">
                        <c:v>-0.48359970000000002</c:v>
                      </c:pt>
                      <c:pt idx="85">
                        <c:v>-0.48359940000000001</c:v>
                      </c:pt>
                      <c:pt idx="86">
                        <c:v>-0.4835991</c:v>
                      </c:pt>
                      <c:pt idx="87">
                        <c:v>-0.4835989</c:v>
                      </c:pt>
                      <c:pt idx="88">
                        <c:v>-0.48359859999999999</c:v>
                      </c:pt>
                      <c:pt idx="89">
                        <c:v>-0.48359839999999998</c:v>
                      </c:pt>
                      <c:pt idx="90">
                        <c:v>-0.48359809999999998</c:v>
                      </c:pt>
                      <c:pt idx="91">
                        <c:v>-0.48359790000000002</c:v>
                      </c:pt>
                      <c:pt idx="92">
                        <c:v>-0.48359770000000002</c:v>
                      </c:pt>
                      <c:pt idx="93">
                        <c:v>-0.48359740000000001</c:v>
                      </c:pt>
                      <c:pt idx="94">
                        <c:v>-0.4835972</c:v>
                      </c:pt>
                      <c:pt idx="95">
                        <c:v>-0.483597</c:v>
                      </c:pt>
                      <c:pt idx="96">
                        <c:v>-0.48359669999999999</c:v>
                      </c:pt>
                      <c:pt idx="97">
                        <c:v>-0.48359649999999998</c:v>
                      </c:pt>
                      <c:pt idx="98">
                        <c:v>-0.48359629999999998</c:v>
                      </c:pt>
                      <c:pt idx="99">
                        <c:v>-0.48359609999999997</c:v>
                      </c:pt>
                      <c:pt idx="100">
                        <c:v>-0.48359590000000002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Лист1!$P$1</c15:sqref>
                        </c15:formulaRef>
                      </c:ext>
                    </c:extLst>
                    <c:strCache>
                      <c:ptCount val="1"/>
                      <c:pt idx="0">
                        <c:v>RO by ОРУК 300_12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Лист1!$P$32:$P$132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-0.39467770000000002</c:v>
                      </c:pt>
                      <c:pt idx="1">
                        <c:v>-0.40872239999999999</c:v>
                      </c:pt>
                      <c:pt idx="2">
                        <c:v>-0.42167009999999999</c:v>
                      </c:pt>
                      <c:pt idx="3">
                        <c:v>-0.43345939999999999</c:v>
                      </c:pt>
                      <c:pt idx="4">
                        <c:v>-0.44404589999999999</c:v>
                      </c:pt>
                      <c:pt idx="5">
                        <c:v>-0.45340160000000002</c:v>
                      </c:pt>
                      <c:pt idx="6">
                        <c:v>-0.46151360000000002</c:v>
                      </c:pt>
                      <c:pt idx="7">
                        <c:v>-0.46838099999999999</c:v>
                      </c:pt>
                      <c:pt idx="8">
                        <c:v>-0.4740124</c:v>
                      </c:pt>
                      <c:pt idx="9">
                        <c:v>-0.47842170000000001</c:v>
                      </c:pt>
                      <c:pt idx="10">
                        <c:v>-0.48162460000000001</c:v>
                      </c:pt>
                      <c:pt idx="11">
                        <c:v>-0.48363800000000001</c:v>
                      </c:pt>
                      <c:pt idx="12">
                        <c:v>-0.48363719999999999</c:v>
                      </c:pt>
                      <c:pt idx="13">
                        <c:v>-0.48363640000000002</c:v>
                      </c:pt>
                      <c:pt idx="14">
                        <c:v>-0.4836356</c:v>
                      </c:pt>
                      <c:pt idx="15">
                        <c:v>-0.48363479999999998</c:v>
                      </c:pt>
                      <c:pt idx="16">
                        <c:v>-0.48363410000000001</c:v>
                      </c:pt>
                      <c:pt idx="17">
                        <c:v>-0.48363339999999999</c:v>
                      </c:pt>
                      <c:pt idx="18">
                        <c:v>-0.48363279999999997</c:v>
                      </c:pt>
                      <c:pt idx="19">
                        <c:v>-0.48363220000000001</c:v>
                      </c:pt>
                      <c:pt idx="20">
                        <c:v>-0.48363159999999999</c:v>
                      </c:pt>
                      <c:pt idx="21">
                        <c:v>-0.48363099999999998</c:v>
                      </c:pt>
                      <c:pt idx="22">
                        <c:v>-0.48363050000000002</c:v>
                      </c:pt>
                      <c:pt idx="23">
                        <c:v>-0.48363</c:v>
                      </c:pt>
                      <c:pt idx="24">
                        <c:v>-0.48362949999999999</c:v>
                      </c:pt>
                      <c:pt idx="25">
                        <c:v>-0.48362909999999998</c:v>
                      </c:pt>
                      <c:pt idx="26">
                        <c:v>-0.48362860000000002</c:v>
                      </c:pt>
                      <c:pt idx="27">
                        <c:v>-0.48362820000000001</c:v>
                      </c:pt>
                      <c:pt idx="28">
                        <c:v>-0.4836278</c:v>
                      </c:pt>
                      <c:pt idx="29">
                        <c:v>-0.48362739999999999</c:v>
                      </c:pt>
                      <c:pt idx="30">
                        <c:v>-0.48362699999999997</c:v>
                      </c:pt>
                      <c:pt idx="31">
                        <c:v>-0.48362670000000002</c:v>
                      </c:pt>
                      <c:pt idx="32">
                        <c:v>-0.48362630000000001</c:v>
                      </c:pt>
                      <c:pt idx="33">
                        <c:v>-0.483626</c:v>
                      </c:pt>
                      <c:pt idx="34">
                        <c:v>-0.48362569999999999</c:v>
                      </c:pt>
                      <c:pt idx="35">
                        <c:v>-0.48362539999999998</c:v>
                      </c:pt>
                      <c:pt idx="36">
                        <c:v>-0.48362509999999997</c:v>
                      </c:pt>
                      <c:pt idx="37">
                        <c:v>-0.48362480000000002</c:v>
                      </c:pt>
                      <c:pt idx="38">
                        <c:v>-0.48362450000000001</c:v>
                      </c:pt>
                      <c:pt idx="39">
                        <c:v>-0.4836242</c:v>
                      </c:pt>
                      <c:pt idx="40">
                        <c:v>-0.4836239</c:v>
                      </c:pt>
                      <c:pt idx="41">
                        <c:v>-0.48362369999999999</c:v>
                      </c:pt>
                      <c:pt idx="42">
                        <c:v>-0.48362339999999998</c:v>
                      </c:pt>
                      <c:pt idx="43">
                        <c:v>-0.48362319999999998</c:v>
                      </c:pt>
                      <c:pt idx="44">
                        <c:v>-0.48362300000000003</c:v>
                      </c:pt>
                      <c:pt idx="45">
                        <c:v>-0.48362270000000002</c:v>
                      </c:pt>
                      <c:pt idx="46">
                        <c:v>-0.48362250000000001</c:v>
                      </c:pt>
                      <c:pt idx="47">
                        <c:v>-0.4836223</c:v>
                      </c:pt>
                      <c:pt idx="48">
                        <c:v>-0.4836221</c:v>
                      </c:pt>
                      <c:pt idx="49">
                        <c:v>-0.48362189999999999</c:v>
                      </c:pt>
                      <c:pt idx="50">
                        <c:v>-0.48362169999999999</c:v>
                      </c:pt>
                      <c:pt idx="51">
                        <c:v>-0.48362149999999998</c:v>
                      </c:pt>
                      <c:pt idx="52">
                        <c:v>-0.48362129999999998</c:v>
                      </c:pt>
                      <c:pt idx="53">
                        <c:v>-0.48362119999999997</c:v>
                      </c:pt>
                      <c:pt idx="54">
                        <c:v>-0.48362100000000002</c:v>
                      </c:pt>
                      <c:pt idx="55">
                        <c:v>-0.48362080000000002</c:v>
                      </c:pt>
                      <c:pt idx="56">
                        <c:v>-0.48362070000000001</c:v>
                      </c:pt>
                      <c:pt idx="57">
                        <c:v>-0.48362050000000001</c:v>
                      </c:pt>
                      <c:pt idx="58">
                        <c:v>-0.4836203</c:v>
                      </c:pt>
                      <c:pt idx="59">
                        <c:v>-0.4836202</c:v>
                      </c:pt>
                      <c:pt idx="60">
                        <c:v>-0.48361999999999999</c:v>
                      </c:pt>
                      <c:pt idx="61">
                        <c:v>-0.48361989999999999</c:v>
                      </c:pt>
                      <c:pt idx="62">
                        <c:v>-0.48361969999999999</c:v>
                      </c:pt>
                      <c:pt idx="63">
                        <c:v>-0.48361959999999998</c:v>
                      </c:pt>
                      <c:pt idx="64">
                        <c:v>-0.48361949999999998</c:v>
                      </c:pt>
                      <c:pt idx="65">
                        <c:v>-0.48361929999999997</c:v>
                      </c:pt>
                      <c:pt idx="66">
                        <c:v>-0.48361920000000003</c:v>
                      </c:pt>
                      <c:pt idx="67">
                        <c:v>-0.48361910000000002</c:v>
                      </c:pt>
                      <c:pt idx="68">
                        <c:v>-0.48361890000000002</c:v>
                      </c:pt>
                      <c:pt idx="69">
                        <c:v>-0.48361880000000002</c:v>
                      </c:pt>
                      <c:pt idx="70">
                        <c:v>-0.48361870000000001</c:v>
                      </c:pt>
                      <c:pt idx="71">
                        <c:v>-0.48361860000000001</c:v>
                      </c:pt>
                      <c:pt idx="72">
                        <c:v>-0.48361850000000001</c:v>
                      </c:pt>
                      <c:pt idx="73">
                        <c:v>-0.4836184</c:v>
                      </c:pt>
                      <c:pt idx="74">
                        <c:v>-0.4836183</c:v>
                      </c:pt>
                      <c:pt idx="75">
                        <c:v>-0.4836181</c:v>
                      </c:pt>
                      <c:pt idx="76">
                        <c:v>-0.48361799999999999</c:v>
                      </c:pt>
                      <c:pt idx="77">
                        <c:v>-0.48361789999999999</c:v>
                      </c:pt>
                      <c:pt idx="78">
                        <c:v>-0.48361779999999999</c:v>
                      </c:pt>
                      <c:pt idx="79">
                        <c:v>-0.48361769999999998</c:v>
                      </c:pt>
                      <c:pt idx="80">
                        <c:v>-0.48361759999999998</c:v>
                      </c:pt>
                      <c:pt idx="81">
                        <c:v>-0.48361749999999998</c:v>
                      </c:pt>
                      <c:pt idx="82">
                        <c:v>-0.48361749999999998</c:v>
                      </c:pt>
                      <c:pt idx="83">
                        <c:v>-0.48361739999999998</c:v>
                      </c:pt>
                      <c:pt idx="84">
                        <c:v>-0.48361730000000003</c:v>
                      </c:pt>
                      <c:pt idx="85">
                        <c:v>-0.48361720000000002</c:v>
                      </c:pt>
                      <c:pt idx="86">
                        <c:v>-0.48361710000000002</c:v>
                      </c:pt>
                      <c:pt idx="87">
                        <c:v>-0.48361700000000002</c:v>
                      </c:pt>
                      <c:pt idx="88">
                        <c:v>-0.48361690000000002</c:v>
                      </c:pt>
                      <c:pt idx="89">
                        <c:v>-0.48361680000000001</c:v>
                      </c:pt>
                      <c:pt idx="90">
                        <c:v>-0.48361680000000001</c:v>
                      </c:pt>
                      <c:pt idx="91">
                        <c:v>-0.48361670000000001</c:v>
                      </c:pt>
                      <c:pt idx="92">
                        <c:v>-0.48361660000000001</c:v>
                      </c:pt>
                      <c:pt idx="93">
                        <c:v>-0.4836165</c:v>
                      </c:pt>
                      <c:pt idx="94">
                        <c:v>-0.4836164</c:v>
                      </c:pt>
                      <c:pt idx="95">
                        <c:v>-0.4836164</c:v>
                      </c:pt>
                      <c:pt idx="96">
                        <c:v>-0.4836163</c:v>
                      </c:pt>
                      <c:pt idx="97">
                        <c:v>-0.4836162</c:v>
                      </c:pt>
                      <c:pt idx="98">
                        <c:v>-0.4836162</c:v>
                      </c:pt>
                      <c:pt idx="99">
                        <c:v>-0.48361609999999999</c:v>
                      </c:pt>
                      <c:pt idx="100">
                        <c:v>-0.48361599999999999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Лист1!$R$1</c15:sqref>
                        </c15:formulaRef>
                      </c:ext>
                    </c:extLst>
                    <c:strCache>
                      <c:ptCount val="1"/>
                      <c:pt idx="0">
                        <c:v>RO by ОРУК 300_48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Лист1!$R$32:$R$132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-0.3946692</c:v>
                      </c:pt>
                      <c:pt idx="1">
                        <c:v>-0.4087131</c:v>
                      </c:pt>
                      <c:pt idx="2">
                        <c:v>-0.42166019999999999</c:v>
                      </c:pt>
                      <c:pt idx="3">
                        <c:v>-0.43344899999999997</c:v>
                      </c:pt>
                      <c:pt idx="4">
                        <c:v>-0.44403510000000002</c:v>
                      </c:pt>
                      <c:pt idx="5">
                        <c:v>-0.45339059999999998</c:v>
                      </c:pt>
                      <c:pt idx="6">
                        <c:v>-0.46150239999999998</c:v>
                      </c:pt>
                      <c:pt idx="7">
                        <c:v>-0.46836990000000001</c:v>
                      </c:pt>
                      <c:pt idx="8">
                        <c:v>-0.47400140000000002</c:v>
                      </c:pt>
                      <c:pt idx="9">
                        <c:v>-0.47841089999999997</c:v>
                      </c:pt>
                      <c:pt idx="10">
                        <c:v>-0.48161399999999999</c:v>
                      </c:pt>
                      <c:pt idx="11">
                        <c:v>-0.4836279</c:v>
                      </c:pt>
                      <c:pt idx="12">
                        <c:v>-0.48362759999999999</c:v>
                      </c:pt>
                      <c:pt idx="13">
                        <c:v>-0.48362739999999999</c:v>
                      </c:pt>
                      <c:pt idx="14">
                        <c:v>-0.48362719999999998</c:v>
                      </c:pt>
                      <c:pt idx="15">
                        <c:v>-0.48362699999999997</c:v>
                      </c:pt>
                      <c:pt idx="16">
                        <c:v>-0.48362680000000002</c:v>
                      </c:pt>
                      <c:pt idx="17">
                        <c:v>-0.48362660000000002</c:v>
                      </c:pt>
                      <c:pt idx="18">
                        <c:v>-0.48362640000000001</c:v>
                      </c:pt>
                      <c:pt idx="19">
                        <c:v>-0.48362630000000001</c:v>
                      </c:pt>
                      <c:pt idx="20">
                        <c:v>-0.4836261</c:v>
                      </c:pt>
                      <c:pt idx="21">
                        <c:v>-0.483626</c:v>
                      </c:pt>
                      <c:pt idx="22">
                        <c:v>-0.48362579999999999</c:v>
                      </c:pt>
                      <c:pt idx="23">
                        <c:v>-0.48362569999999999</c:v>
                      </c:pt>
                      <c:pt idx="24">
                        <c:v>-0.48362559999999999</c:v>
                      </c:pt>
                      <c:pt idx="25">
                        <c:v>-0.48362539999999998</c:v>
                      </c:pt>
                      <c:pt idx="26">
                        <c:v>-0.48362529999999998</c:v>
                      </c:pt>
                      <c:pt idx="27">
                        <c:v>-0.48362519999999998</c:v>
                      </c:pt>
                      <c:pt idx="28">
                        <c:v>-0.48362509999999997</c:v>
                      </c:pt>
                      <c:pt idx="29">
                        <c:v>-0.48362500000000003</c:v>
                      </c:pt>
                      <c:pt idx="30">
                        <c:v>-0.48362490000000002</c:v>
                      </c:pt>
                      <c:pt idx="31">
                        <c:v>-0.48362480000000002</c:v>
                      </c:pt>
                      <c:pt idx="32">
                        <c:v>-0.48362470000000002</c:v>
                      </c:pt>
                      <c:pt idx="33">
                        <c:v>-0.48362460000000002</c:v>
                      </c:pt>
                      <c:pt idx="34">
                        <c:v>-0.48362450000000001</c:v>
                      </c:pt>
                      <c:pt idx="35">
                        <c:v>-0.48362440000000001</c:v>
                      </c:pt>
                      <c:pt idx="36">
                        <c:v>-0.48362430000000001</c:v>
                      </c:pt>
                      <c:pt idx="37">
                        <c:v>-0.48362430000000001</c:v>
                      </c:pt>
                      <c:pt idx="38">
                        <c:v>-0.4836242</c:v>
                      </c:pt>
                      <c:pt idx="39">
                        <c:v>-0.4836241</c:v>
                      </c:pt>
                      <c:pt idx="40">
                        <c:v>-0.483624</c:v>
                      </c:pt>
                      <c:pt idx="41">
                        <c:v>-0.483624</c:v>
                      </c:pt>
                      <c:pt idx="42">
                        <c:v>-0.4836239</c:v>
                      </c:pt>
                      <c:pt idx="43">
                        <c:v>-0.48362379999999999</c:v>
                      </c:pt>
                      <c:pt idx="44">
                        <c:v>-0.48362379999999999</c:v>
                      </c:pt>
                      <c:pt idx="45">
                        <c:v>-0.48362369999999999</c:v>
                      </c:pt>
                      <c:pt idx="46">
                        <c:v>-0.48362359999999999</c:v>
                      </c:pt>
                      <c:pt idx="47">
                        <c:v>-0.48362359999999999</c:v>
                      </c:pt>
                      <c:pt idx="48">
                        <c:v>-0.48362349999999998</c:v>
                      </c:pt>
                      <c:pt idx="49">
                        <c:v>-0.48362349999999998</c:v>
                      </c:pt>
                      <c:pt idx="50">
                        <c:v>-0.48362339999999998</c:v>
                      </c:pt>
                      <c:pt idx="51">
                        <c:v>-0.48362339999999998</c:v>
                      </c:pt>
                      <c:pt idx="52">
                        <c:v>-0.48362329999999998</c:v>
                      </c:pt>
                      <c:pt idx="53">
                        <c:v>-0.48362329999999998</c:v>
                      </c:pt>
                      <c:pt idx="54">
                        <c:v>-0.48362319999999998</c:v>
                      </c:pt>
                      <c:pt idx="55">
                        <c:v>-0.48362319999999998</c:v>
                      </c:pt>
                      <c:pt idx="56">
                        <c:v>-0.48362309999999997</c:v>
                      </c:pt>
                      <c:pt idx="57">
                        <c:v>-0.48362309999999997</c:v>
                      </c:pt>
                      <c:pt idx="58">
                        <c:v>-0.48362300000000003</c:v>
                      </c:pt>
                      <c:pt idx="59">
                        <c:v>-0.48362300000000003</c:v>
                      </c:pt>
                      <c:pt idx="60">
                        <c:v>-0.48362300000000003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Лист1!$T$1</c15:sqref>
                        </c15:formulaRef>
                      </c:ext>
                    </c:extLst>
                    <c:strCache>
                      <c:ptCount val="1"/>
                      <c:pt idx="0">
                        <c:v>RO by ОРУК 500_1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Лист1!$T$32:$T$132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-0.39522239999999997</c:v>
                      </c:pt>
                      <c:pt idx="1">
                        <c:v>-0.40928940000000003</c:v>
                      </c:pt>
                      <c:pt idx="2">
                        <c:v>-0.42225570000000001</c:v>
                      </c:pt>
                      <c:pt idx="3">
                        <c:v>-0.43405949999999999</c:v>
                      </c:pt>
                      <c:pt idx="4">
                        <c:v>-0.44465680000000002</c:v>
                      </c:pt>
                      <c:pt idx="5">
                        <c:v>-0.45401950000000002</c:v>
                      </c:pt>
                      <c:pt idx="6">
                        <c:v>-0.46213490000000002</c:v>
                      </c:pt>
                      <c:pt idx="7">
                        <c:v>-0.46900229999999998</c:v>
                      </c:pt>
                      <c:pt idx="8">
                        <c:v>-0.47463040000000001</c:v>
                      </c:pt>
                      <c:pt idx="9">
                        <c:v>-0.47903319999999999</c:v>
                      </c:pt>
                      <c:pt idx="10">
                        <c:v>-0.48222680000000001</c:v>
                      </c:pt>
                      <c:pt idx="11">
                        <c:v>-0.4842283</c:v>
                      </c:pt>
                      <c:pt idx="12">
                        <c:v>-0.48421140000000001</c:v>
                      </c:pt>
                      <c:pt idx="13">
                        <c:v>-0.48419329999999999</c:v>
                      </c:pt>
                      <c:pt idx="14">
                        <c:v>-0.4841762</c:v>
                      </c:pt>
                      <c:pt idx="15">
                        <c:v>-0.48415989999999998</c:v>
                      </c:pt>
                      <c:pt idx="16">
                        <c:v>-0.48414439999999997</c:v>
                      </c:pt>
                      <c:pt idx="17">
                        <c:v>-0.48412959999999999</c:v>
                      </c:pt>
                      <c:pt idx="18">
                        <c:v>-0.48411549999999998</c:v>
                      </c:pt>
                      <c:pt idx="19">
                        <c:v>-0.48410189999999997</c:v>
                      </c:pt>
                      <c:pt idx="20">
                        <c:v>-0.48408889999999999</c:v>
                      </c:pt>
                      <c:pt idx="21">
                        <c:v>-0.48407650000000002</c:v>
                      </c:pt>
                      <c:pt idx="22">
                        <c:v>-0.48406470000000001</c:v>
                      </c:pt>
                      <c:pt idx="23">
                        <c:v>-0.48405350000000003</c:v>
                      </c:pt>
                      <c:pt idx="24">
                        <c:v>-0.48404269999999999</c:v>
                      </c:pt>
                      <c:pt idx="25">
                        <c:v>-0.48403230000000003</c:v>
                      </c:pt>
                      <c:pt idx="26">
                        <c:v>-0.48402240000000002</c:v>
                      </c:pt>
                      <c:pt idx="27">
                        <c:v>-0.48401280000000002</c:v>
                      </c:pt>
                      <c:pt idx="28">
                        <c:v>-0.48400359999999998</c:v>
                      </c:pt>
                      <c:pt idx="29">
                        <c:v>-0.4839948</c:v>
                      </c:pt>
                      <c:pt idx="30">
                        <c:v>-0.48398619999999998</c:v>
                      </c:pt>
                      <c:pt idx="31">
                        <c:v>-0.48397800000000002</c:v>
                      </c:pt>
                      <c:pt idx="32">
                        <c:v>-0.48397000000000001</c:v>
                      </c:pt>
                      <c:pt idx="33">
                        <c:v>-0.48396240000000001</c:v>
                      </c:pt>
                      <c:pt idx="34">
                        <c:v>-0.48395490000000002</c:v>
                      </c:pt>
                      <c:pt idx="35">
                        <c:v>-0.48394779999999998</c:v>
                      </c:pt>
                      <c:pt idx="36">
                        <c:v>-0.4839408</c:v>
                      </c:pt>
                      <c:pt idx="37">
                        <c:v>-0.48393409999999998</c:v>
                      </c:pt>
                      <c:pt idx="38">
                        <c:v>-0.48392760000000001</c:v>
                      </c:pt>
                      <c:pt idx="39">
                        <c:v>-0.4839213</c:v>
                      </c:pt>
                      <c:pt idx="40">
                        <c:v>-0.48391519999999999</c:v>
                      </c:pt>
                      <c:pt idx="41">
                        <c:v>-0.48390919999999998</c:v>
                      </c:pt>
                      <c:pt idx="42">
                        <c:v>-0.48390349999999999</c:v>
                      </c:pt>
                      <c:pt idx="43">
                        <c:v>-0.48389789999999999</c:v>
                      </c:pt>
                      <c:pt idx="44">
                        <c:v>-0.4838924</c:v>
                      </c:pt>
                      <c:pt idx="45">
                        <c:v>-0.48388710000000001</c:v>
                      </c:pt>
                      <c:pt idx="46">
                        <c:v>-0.48388199999999998</c:v>
                      </c:pt>
                      <c:pt idx="47">
                        <c:v>-0.483877</c:v>
                      </c:pt>
                      <c:pt idx="48">
                        <c:v>-0.48387210000000003</c:v>
                      </c:pt>
                      <c:pt idx="49">
                        <c:v>-0.4838674</c:v>
                      </c:pt>
                      <c:pt idx="50">
                        <c:v>-0.48386269999999998</c:v>
                      </c:pt>
                      <c:pt idx="51">
                        <c:v>-0.48385820000000002</c:v>
                      </c:pt>
                      <c:pt idx="52">
                        <c:v>-0.4838538</c:v>
                      </c:pt>
                      <c:pt idx="53">
                        <c:v>-0.48384959999999999</c:v>
                      </c:pt>
                      <c:pt idx="54">
                        <c:v>-0.48384539999999998</c:v>
                      </c:pt>
                      <c:pt idx="55">
                        <c:v>-0.48384129999999997</c:v>
                      </c:pt>
                      <c:pt idx="56">
                        <c:v>-0.48383730000000003</c:v>
                      </c:pt>
                      <c:pt idx="57">
                        <c:v>-0.48383350000000003</c:v>
                      </c:pt>
                      <c:pt idx="58">
                        <c:v>-0.48382969999999997</c:v>
                      </c:pt>
                      <c:pt idx="59">
                        <c:v>-0.48382599999999998</c:v>
                      </c:pt>
                      <c:pt idx="60">
                        <c:v>-0.48382229999999998</c:v>
                      </c:pt>
                      <c:pt idx="61">
                        <c:v>-0.48381879999999999</c:v>
                      </c:pt>
                      <c:pt idx="62">
                        <c:v>-0.4838153</c:v>
                      </c:pt>
                      <c:pt idx="63">
                        <c:v>-0.48381190000000002</c:v>
                      </c:pt>
                      <c:pt idx="64">
                        <c:v>-0.48380859999999998</c:v>
                      </c:pt>
                      <c:pt idx="65">
                        <c:v>-0.4838054</c:v>
                      </c:pt>
                      <c:pt idx="66">
                        <c:v>-0.48380220000000002</c:v>
                      </c:pt>
                      <c:pt idx="67">
                        <c:v>-0.48379909999999998</c:v>
                      </c:pt>
                      <c:pt idx="68">
                        <c:v>-0.483796</c:v>
                      </c:pt>
                      <c:pt idx="69">
                        <c:v>-0.48379299999999997</c:v>
                      </c:pt>
                      <c:pt idx="70">
                        <c:v>-0.4837901</c:v>
                      </c:pt>
                      <c:pt idx="71">
                        <c:v>-0.48378719999999997</c:v>
                      </c:pt>
                      <c:pt idx="72">
                        <c:v>-0.4837844</c:v>
                      </c:pt>
                      <c:pt idx="73">
                        <c:v>-0.48378169999999998</c:v>
                      </c:pt>
                      <c:pt idx="74">
                        <c:v>-0.48377900000000001</c:v>
                      </c:pt>
                      <c:pt idx="75">
                        <c:v>-0.48377629999999999</c:v>
                      </c:pt>
                      <c:pt idx="76">
                        <c:v>-0.48377369999999997</c:v>
                      </c:pt>
                      <c:pt idx="77">
                        <c:v>-0.48377120000000001</c:v>
                      </c:pt>
                      <c:pt idx="78">
                        <c:v>-0.48376859999999999</c:v>
                      </c:pt>
                      <c:pt idx="79">
                        <c:v>-0.48376619999999998</c:v>
                      </c:pt>
                      <c:pt idx="80">
                        <c:v>-0.48376370000000002</c:v>
                      </c:pt>
                      <c:pt idx="81">
                        <c:v>-0.48376140000000001</c:v>
                      </c:pt>
                      <c:pt idx="82">
                        <c:v>-0.48375899999999999</c:v>
                      </c:pt>
                      <c:pt idx="83">
                        <c:v>-0.48375669999999998</c:v>
                      </c:pt>
                      <c:pt idx="84">
                        <c:v>-0.48375449999999998</c:v>
                      </c:pt>
                      <c:pt idx="85">
                        <c:v>-0.48375220000000002</c:v>
                      </c:pt>
                      <c:pt idx="86">
                        <c:v>-0.48375010000000002</c:v>
                      </c:pt>
                      <c:pt idx="87">
                        <c:v>-0.48374790000000001</c:v>
                      </c:pt>
                      <c:pt idx="88">
                        <c:v>-0.4837458</c:v>
                      </c:pt>
                      <c:pt idx="89">
                        <c:v>-0.4837437</c:v>
                      </c:pt>
                      <c:pt idx="90">
                        <c:v>-0.4837417</c:v>
                      </c:pt>
                      <c:pt idx="91">
                        <c:v>-0.48373969999999999</c:v>
                      </c:pt>
                      <c:pt idx="92">
                        <c:v>-0.48373769999999999</c:v>
                      </c:pt>
                      <c:pt idx="93">
                        <c:v>-0.48373569999999999</c:v>
                      </c:pt>
                      <c:pt idx="94">
                        <c:v>-0.48373379999999999</c:v>
                      </c:pt>
                      <c:pt idx="95">
                        <c:v>-0.48373189999999999</c:v>
                      </c:pt>
                      <c:pt idx="96">
                        <c:v>-0.48372999999999999</c:v>
                      </c:pt>
                      <c:pt idx="97">
                        <c:v>-0.4837282</c:v>
                      </c:pt>
                      <c:pt idx="98">
                        <c:v>-0.4837264</c:v>
                      </c:pt>
                      <c:pt idx="99">
                        <c:v>-0.4837246</c:v>
                      </c:pt>
                      <c:pt idx="100">
                        <c:v>-0.48372280000000001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Лист1!$U$1</c15:sqref>
                        </c15:formulaRef>
                      </c:ext>
                    </c:extLst>
                    <c:strCache>
                      <c:ptCount val="1"/>
                      <c:pt idx="0">
                        <c:v>RO by ОРУК 700_1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Лист1!$U$32:$U$132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-0.39512269999999999</c:v>
                      </c:pt>
                      <c:pt idx="1">
                        <c:v>-0.409188</c:v>
                      </c:pt>
                      <c:pt idx="2">
                        <c:v>-0.42215439999999999</c:v>
                      </c:pt>
                      <c:pt idx="3">
                        <c:v>-0.43395850000000002</c:v>
                      </c:pt>
                      <c:pt idx="4">
                        <c:v>-0.44455650000000002</c:v>
                      </c:pt>
                      <c:pt idx="5">
                        <c:v>-0.45391779999999998</c:v>
                      </c:pt>
                      <c:pt idx="6">
                        <c:v>-0.46203610000000001</c:v>
                      </c:pt>
                      <c:pt idx="7">
                        <c:v>-0.46890280000000001</c:v>
                      </c:pt>
                      <c:pt idx="8">
                        <c:v>-0.47453719999999999</c:v>
                      </c:pt>
                      <c:pt idx="9">
                        <c:v>-0.47893790000000003</c:v>
                      </c:pt>
                      <c:pt idx="10">
                        <c:v>-0.48213610000000001</c:v>
                      </c:pt>
                      <c:pt idx="11">
                        <c:v>-0.48413679999999998</c:v>
                      </c:pt>
                      <c:pt idx="12">
                        <c:v>-0.48412080000000002</c:v>
                      </c:pt>
                      <c:pt idx="13">
                        <c:v>-0.4841085</c:v>
                      </c:pt>
                      <c:pt idx="14">
                        <c:v>-0.48409170000000001</c:v>
                      </c:pt>
                      <c:pt idx="15">
                        <c:v>-0.48407939999999999</c:v>
                      </c:pt>
                      <c:pt idx="16">
                        <c:v>-0.48406719999999998</c:v>
                      </c:pt>
                      <c:pt idx="17">
                        <c:v>-0.48405389999999998</c:v>
                      </c:pt>
                      <c:pt idx="18">
                        <c:v>-0.4840431</c:v>
                      </c:pt>
                      <c:pt idx="19">
                        <c:v>-0.48403059999999998</c:v>
                      </c:pt>
                      <c:pt idx="20">
                        <c:v>-0.48402040000000002</c:v>
                      </c:pt>
                      <c:pt idx="21">
                        <c:v>-0.48400900000000002</c:v>
                      </c:pt>
                      <c:pt idx="22">
                        <c:v>-0.48399880000000001</c:v>
                      </c:pt>
                      <c:pt idx="23">
                        <c:v>-0.48399219999999998</c:v>
                      </c:pt>
                      <c:pt idx="24">
                        <c:v>-0.4839811</c:v>
                      </c:pt>
                      <c:pt idx="25">
                        <c:v>-0.48397180000000001</c:v>
                      </c:pt>
                      <c:pt idx="26">
                        <c:v>-0.4839639</c:v>
                      </c:pt>
                      <c:pt idx="27">
                        <c:v>-0.48395729999999998</c:v>
                      </c:pt>
                      <c:pt idx="28">
                        <c:v>-0.48394740000000003</c:v>
                      </c:pt>
                      <c:pt idx="29">
                        <c:v>-0.48394039999999999</c:v>
                      </c:pt>
                      <c:pt idx="30">
                        <c:v>-0.483933</c:v>
                      </c:pt>
                      <c:pt idx="31">
                        <c:v>-0.48392600000000002</c:v>
                      </c:pt>
                      <c:pt idx="32">
                        <c:v>-0.4839193</c:v>
                      </c:pt>
                      <c:pt idx="33">
                        <c:v>-0.4839118</c:v>
                      </c:pt>
                      <c:pt idx="34">
                        <c:v>-0.48390830000000001</c:v>
                      </c:pt>
                      <c:pt idx="35">
                        <c:v>-0.4839021</c:v>
                      </c:pt>
                      <c:pt idx="36">
                        <c:v>-0.48389729999999997</c:v>
                      </c:pt>
                      <c:pt idx="37">
                        <c:v>-0.48389019999999999</c:v>
                      </c:pt>
                      <c:pt idx="38">
                        <c:v>-0.48388419999999999</c:v>
                      </c:pt>
                      <c:pt idx="39">
                        <c:v>-0.48387910000000001</c:v>
                      </c:pt>
                      <c:pt idx="40">
                        <c:v>-0.4838732</c:v>
                      </c:pt>
                      <c:pt idx="41">
                        <c:v>-0.48386859999999998</c:v>
                      </c:pt>
                      <c:pt idx="42">
                        <c:v>-0.48386380000000001</c:v>
                      </c:pt>
                      <c:pt idx="43">
                        <c:v>-0.48385879999999998</c:v>
                      </c:pt>
                      <c:pt idx="44">
                        <c:v>-0.48385410000000001</c:v>
                      </c:pt>
                      <c:pt idx="45">
                        <c:v>-0.48385030000000001</c:v>
                      </c:pt>
                      <c:pt idx="46">
                        <c:v>-0.48384339999999998</c:v>
                      </c:pt>
                      <c:pt idx="47">
                        <c:v>-0.48384080000000002</c:v>
                      </c:pt>
                      <c:pt idx="48">
                        <c:v>-0.4838365</c:v>
                      </c:pt>
                      <c:pt idx="49">
                        <c:v>-0.48383359999999997</c:v>
                      </c:pt>
                      <c:pt idx="50">
                        <c:v>-0.4838306</c:v>
                      </c:pt>
                      <c:pt idx="51">
                        <c:v>-0.4838269</c:v>
                      </c:pt>
                      <c:pt idx="52">
                        <c:v>-0.48382259999999999</c:v>
                      </c:pt>
                      <c:pt idx="53">
                        <c:v>-0.48381849999999998</c:v>
                      </c:pt>
                      <c:pt idx="54">
                        <c:v>-0.4838153</c:v>
                      </c:pt>
                      <c:pt idx="55">
                        <c:v>-0.48381180000000001</c:v>
                      </c:pt>
                      <c:pt idx="56">
                        <c:v>-0.48380709999999999</c:v>
                      </c:pt>
                      <c:pt idx="57">
                        <c:v>-0.48380329999999999</c:v>
                      </c:pt>
                      <c:pt idx="58">
                        <c:v>-0.48380319999999999</c:v>
                      </c:pt>
                      <c:pt idx="59">
                        <c:v>-0.48379830000000001</c:v>
                      </c:pt>
                      <c:pt idx="60">
                        <c:v>-0.48379709999999998</c:v>
                      </c:pt>
                      <c:pt idx="61">
                        <c:v>-0.48379260000000002</c:v>
                      </c:pt>
                      <c:pt idx="62">
                        <c:v>-0.48379</c:v>
                      </c:pt>
                      <c:pt idx="63">
                        <c:v>-0.48378769999999999</c:v>
                      </c:pt>
                      <c:pt idx="64">
                        <c:v>-0.48378389999999999</c:v>
                      </c:pt>
                      <c:pt idx="65">
                        <c:v>-0.48378139999999997</c:v>
                      </c:pt>
                      <c:pt idx="66">
                        <c:v>-0.48377819999999999</c:v>
                      </c:pt>
                      <c:pt idx="67">
                        <c:v>-0.48377550000000002</c:v>
                      </c:pt>
                      <c:pt idx="68">
                        <c:v>-0.48377350000000002</c:v>
                      </c:pt>
                      <c:pt idx="69">
                        <c:v>-0.48377049999999999</c:v>
                      </c:pt>
                      <c:pt idx="70">
                        <c:v>-0.48376799999999998</c:v>
                      </c:pt>
                      <c:pt idx="71">
                        <c:v>-0.48376419999999998</c:v>
                      </c:pt>
                      <c:pt idx="72">
                        <c:v>-0.48376330000000001</c:v>
                      </c:pt>
                      <c:pt idx="73">
                        <c:v>-0.483761</c:v>
                      </c:pt>
                      <c:pt idx="74">
                        <c:v>-0.48375839999999998</c:v>
                      </c:pt>
                      <c:pt idx="75">
                        <c:v>-0.48375649999999998</c:v>
                      </c:pt>
                      <c:pt idx="76">
                        <c:v>-0.48375509999999999</c:v>
                      </c:pt>
                      <c:pt idx="77">
                        <c:v>-0.48375370000000001</c:v>
                      </c:pt>
                      <c:pt idx="78">
                        <c:v>-0.48375050000000003</c:v>
                      </c:pt>
                      <c:pt idx="79">
                        <c:v>-0.48374739999999999</c:v>
                      </c:pt>
                      <c:pt idx="80">
                        <c:v>-0.48374600000000001</c:v>
                      </c:pt>
                      <c:pt idx="81">
                        <c:v>-0.48374489999999998</c:v>
                      </c:pt>
                      <c:pt idx="82">
                        <c:v>-0.48374159999999999</c:v>
                      </c:pt>
                      <c:pt idx="83">
                        <c:v>-0.48373899999999997</c:v>
                      </c:pt>
                      <c:pt idx="84">
                        <c:v>-0.48373699999999997</c:v>
                      </c:pt>
                      <c:pt idx="85">
                        <c:v>-0.48373709999999998</c:v>
                      </c:pt>
                      <c:pt idx="86">
                        <c:v>-0.48373430000000001</c:v>
                      </c:pt>
                      <c:pt idx="87">
                        <c:v>-0.48373260000000001</c:v>
                      </c:pt>
                      <c:pt idx="88">
                        <c:v>-0.4837304</c:v>
                      </c:pt>
                      <c:pt idx="89">
                        <c:v>-0.48372850000000001</c:v>
                      </c:pt>
                      <c:pt idx="90">
                        <c:v>-0.48372700000000002</c:v>
                      </c:pt>
                      <c:pt idx="91">
                        <c:v>-0.48372540000000003</c:v>
                      </c:pt>
                      <c:pt idx="92">
                        <c:v>-0.48372159999999997</c:v>
                      </c:pt>
                      <c:pt idx="93">
                        <c:v>-0.48372130000000002</c:v>
                      </c:pt>
                      <c:pt idx="94">
                        <c:v>-0.48372090000000001</c:v>
                      </c:pt>
                      <c:pt idx="95">
                        <c:v>-0.48371799999999998</c:v>
                      </c:pt>
                      <c:pt idx="96">
                        <c:v>-0.48371649999999999</c:v>
                      </c:pt>
                      <c:pt idx="97">
                        <c:v>-0.48371609999999998</c:v>
                      </c:pt>
                      <c:pt idx="98">
                        <c:v>-0.48371340000000002</c:v>
                      </c:pt>
                      <c:pt idx="99">
                        <c:v>-0.48371219999999998</c:v>
                      </c:pt>
                      <c:pt idx="100">
                        <c:v>-0.48371189999999997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Лист1!$V$1</c15:sqref>
                        </c15:formulaRef>
                      </c:ext>
                    </c:extLst>
                    <c:strCache>
                      <c:ptCount val="1"/>
                      <c:pt idx="0">
                        <c:v>RO by ОРУК_C 700_1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Лист1!$V$32:$V$132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-0.39403850000000001</c:v>
                      </c:pt>
                      <c:pt idx="1">
                        <c:v>-0.4080802</c:v>
                      </c:pt>
                      <c:pt idx="2">
                        <c:v>-0.4210275</c:v>
                      </c:pt>
                      <c:pt idx="3">
                        <c:v>-0.43281730000000002</c:v>
                      </c:pt>
                      <c:pt idx="4">
                        <c:v>-0.44340570000000001</c:v>
                      </c:pt>
                      <c:pt idx="5">
                        <c:v>-0.45276189999999999</c:v>
                      </c:pt>
                      <c:pt idx="6">
                        <c:v>-0.4608797</c:v>
                      </c:pt>
                      <c:pt idx="7">
                        <c:v>-0.4677501</c:v>
                      </c:pt>
                      <c:pt idx="8">
                        <c:v>-0.47339229999999999</c:v>
                      </c:pt>
                      <c:pt idx="9">
                        <c:v>-0.47780470000000003</c:v>
                      </c:pt>
                      <c:pt idx="10">
                        <c:v>-0.48101830000000001</c:v>
                      </c:pt>
                      <c:pt idx="11">
                        <c:v>-0.48303770000000001</c:v>
                      </c:pt>
                      <c:pt idx="12">
                        <c:v>-0.483047</c:v>
                      </c:pt>
                      <c:pt idx="13">
                        <c:v>-0.4830586</c:v>
                      </c:pt>
                      <c:pt idx="14">
                        <c:v>-0.48306450000000001</c:v>
                      </c:pt>
                      <c:pt idx="15">
                        <c:v>-0.4830738</c:v>
                      </c:pt>
                      <c:pt idx="16">
                        <c:v>-0.48308230000000002</c:v>
                      </c:pt>
                      <c:pt idx="17">
                        <c:v>-0.48308859999999998</c:v>
                      </c:pt>
                      <c:pt idx="18">
                        <c:v>-0.48309659999999999</c:v>
                      </c:pt>
                      <c:pt idx="19">
                        <c:v>-0.48310199999999998</c:v>
                      </c:pt>
                      <c:pt idx="20">
                        <c:v>-0.48310900000000001</c:v>
                      </c:pt>
                      <c:pt idx="21">
                        <c:v>-0.48311409999999999</c:v>
                      </c:pt>
                      <c:pt idx="22">
                        <c:v>-0.48311959999999998</c:v>
                      </c:pt>
                      <c:pt idx="23">
                        <c:v>-0.4831281</c:v>
                      </c:pt>
                      <c:pt idx="24">
                        <c:v>-0.48313139999999999</c:v>
                      </c:pt>
                      <c:pt idx="25">
                        <c:v>-0.48313620000000002</c:v>
                      </c:pt>
                      <c:pt idx="26">
                        <c:v>-0.4831416</c:v>
                      </c:pt>
                      <c:pt idx="27">
                        <c:v>-0.48314790000000002</c:v>
                      </c:pt>
                      <c:pt idx="28">
                        <c:v>-0.48315049999999998</c:v>
                      </c:pt>
                      <c:pt idx="29">
                        <c:v>-0.48315540000000001</c:v>
                      </c:pt>
                      <c:pt idx="30">
                        <c:v>-0.48315970000000003</c:v>
                      </c:pt>
                      <c:pt idx="31">
                        <c:v>-0.48316379999999998</c:v>
                      </c:pt>
                      <c:pt idx="32">
                        <c:v>-0.48316789999999998</c:v>
                      </c:pt>
                      <c:pt idx="33">
                        <c:v>-0.48317090000000001</c:v>
                      </c:pt>
                      <c:pt idx="34">
                        <c:v>-0.48317739999999998</c:v>
                      </c:pt>
                      <c:pt idx="35">
                        <c:v>-0.48318100000000003</c:v>
                      </c:pt>
                      <c:pt idx="36">
                        <c:v>-0.48318559999999999</c:v>
                      </c:pt>
                      <c:pt idx="37">
                        <c:v>-0.4831877</c:v>
                      </c:pt>
                      <c:pt idx="38">
                        <c:v>-0.48319060000000003</c:v>
                      </c:pt>
                      <c:pt idx="39">
                        <c:v>-0.48319410000000002</c:v>
                      </c:pt>
                      <c:pt idx="40">
                        <c:v>-0.48319659999999998</c:v>
                      </c:pt>
                      <c:pt idx="41">
                        <c:v>-0.48320010000000002</c:v>
                      </c:pt>
                      <c:pt idx="42">
                        <c:v>-0.4832033</c:v>
                      </c:pt>
                      <c:pt idx="43">
                        <c:v>-0.48320600000000002</c:v>
                      </c:pt>
                      <c:pt idx="44">
                        <c:v>-0.48320869999999999</c:v>
                      </c:pt>
                      <c:pt idx="45">
                        <c:v>-0.48321229999999998</c:v>
                      </c:pt>
                      <c:pt idx="46">
                        <c:v>-0.48321239999999999</c:v>
                      </c:pt>
                      <c:pt idx="47">
                        <c:v>-0.4832167</c:v>
                      </c:pt>
                      <c:pt idx="48">
                        <c:v>-0.48321910000000001</c:v>
                      </c:pt>
                      <c:pt idx="49">
                        <c:v>-0.48322280000000001</c:v>
                      </c:pt>
                      <c:pt idx="50">
                        <c:v>-0.48322619999999999</c:v>
                      </c:pt>
                      <c:pt idx="51">
                        <c:v>-0.48322870000000001</c:v>
                      </c:pt>
                      <c:pt idx="52">
                        <c:v>-0.48323050000000001</c:v>
                      </c:pt>
                      <c:pt idx="53">
                        <c:v>-0.48323240000000001</c:v>
                      </c:pt>
                      <c:pt idx="54">
                        <c:v>-0.48323490000000002</c:v>
                      </c:pt>
                      <c:pt idx="55">
                        <c:v>-0.48323709999999997</c:v>
                      </c:pt>
                      <c:pt idx="56">
                        <c:v>-0.4832379</c:v>
                      </c:pt>
                      <c:pt idx="57">
                        <c:v>-0.48323949999999999</c:v>
                      </c:pt>
                      <c:pt idx="58">
                        <c:v>-0.48324470000000003</c:v>
                      </c:pt>
                      <c:pt idx="59">
                        <c:v>-0.48324499999999998</c:v>
                      </c:pt>
                      <c:pt idx="60">
                        <c:v>-0.48324879999999998</c:v>
                      </c:pt>
                      <c:pt idx="61">
                        <c:v>-0.48324929999999999</c:v>
                      </c:pt>
                      <c:pt idx="62">
                        <c:v>-0.4832515</c:v>
                      </c:pt>
                      <c:pt idx="63">
                        <c:v>-0.48325390000000001</c:v>
                      </c:pt>
                      <c:pt idx="64">
                        <c:v>-0.48325479999999998</c:v>
                      </c:pt>
                      <c:pt idx="65">
                        <c:v>-0.48325679999999999</c:v>
                      </c:pt>
                      <c:pt idx="66">
                        <c:v>-0.48325810000000002</c:v>
                      </c:pt>
                      <c:pt idx="67">
                        <c:v>-0.48325980000000002</c:v>
                      </c:pt>
                      <c:pt idx="68">
                        <c:v>-0.48326200000000002</c:v>
                      </c:pt>
                      <c:pt idx="69">
                        <c:v>-0.4832632</c:v>
                      </c:pt>
                      <c:pt idx="70">
                        <c:v>-0.48326479999999999</c:v>
                      </c:pt>
                      <c:pt idx="71">
                        <c:v>-0.483265</c:v>
                      </c:pt>
                      <c:pt idx="72">
                        <c:v>-0.48326799999999998</c:v>
                      </c:pt>
                      <c:pt idx="73">
                        <c:v>-0.48326960000000002</c:v>
                      </c:pt>
                      <c:pt idx="74">
                        <c:v>-0.4832709</c:v>
                      </c:pt>
                      <c:pt idx="75">
                        <c:v>-0.4832727</c:v>
                      </c:pt>
                      <c:pt idx="76">
                        <c:v>-0.48327500000000001</c:v>
                      </c:pt>
                      <c:pt idx="77">
                        <c:v>-0.48327730000000002</c:v>
                      </c:pt>
                      <c:pt idx="78">
                        <c:v>-0.48327750000000003</c:v>
                      </c:pt>
                      <c:pt idx="79">
                        <c:v>-0.48327799999999999</c:v>
                      </c:pt>
                      <c:pt idx="80">
                        <c:v>-0.48327999999999999</c:v>
                      </c:pt>
                      <c:pt idx="81">
                        <c:v>-0.4832822</c:v>
                      </c:pt>
                      <c:pt idx="82">
                        <c:v>-0.4832823</c:v>
                      </c:pt>
                      <c:pt idx="83">
                        <c:v>-0.48328290000000002</c:v>
                      </c:pt>
                      <c:pt idx="84">
                        <c:v>-0.48328409999999999</c:v>
                      </c:pt>
                      <c:pt idx="85">
                        <c:v>-0.48328729999999998</c:v>
                      </c:pt>
                      <c:pt idx="86">
                        <c:v>-0.48328769999999999</c:v>
                      </c:pt>
                      <c:pt idx="87">
                        <c:v>-0.48328910000000003</c:v>
                      </c:pt>
                      <c:pt idx="88">
                        <c:v>-0.48328989999999999</c:v>
                      </c:pt>
                      <c:pt idx="89">
                        <c:v>-0.48329090000000002</c:v>
                      </c:pt>
                      <c:pt idx="90">
                        <c:v>-0.48329230000000001</c:v>
                      </c:pt>
                      <c:pt idx="91">
                        <c:v>-0.48329359999999999</c:v>
                      </c:pt>
                      <c:pt idx="92">
                        <c:v>-0.48329270000000002</c:v>
                      </c:pt>
                      <c:pt idx="93">
                        <c:v>-0.48329509999999998</c:v>
                      </c:pt>
                      <c:pt idx="94">
                        <c:v>-0.48329749999999999</c:v>
                      </c:pt>
                      <c:pt idx="95">
                        <c:v>-0.48329729999999999</c:v>
                      </c:pt>
                      <c:pt idx="96">
                        <c:v>-0.48329850000000002</c:v>
                      </c:pt>
                      <c:pt idx="97">
                        <c:v>-0.48330060000000002</c:v>
                      </c:pt>
                      <c:pt idx="98">
                        <c:v>-0.48330060000000002</c:v>
                      </c:pt>
                      <c:pt idx="99">
                        <c:v>-0.48330190000000001</c:v>
                      </c:pt>
                      <c:pt idx="100">
                        <c:v>-0.48330420000000002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97797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, c</a:t>
                </a:r>
                <a:endParaRPr lang="ru-RU">
                  <a:effectLst/>
                </a:endParaRPr>
              </a:p>
            </c:rich>
          </c:tx>
          <c:layout>
            <c:manualLayout>
              <c:xMode val="edge"/>
              <c:yMode val="edge"/>
              <c:x val="0.86629334740978603"/>
              <c:y val="1.33725691577555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94288"/>
        <c:crosses val="autoZero"/>
        <c:auto val="1"/>
        <c:lblAlgn val="ctr"/>
        <c:lblOffset val="100"/>
        <c:noMultiLvlLbl val="0"/>
      </c:catAx>
      <c:valAx>
        <c:axId val="297794288"/>
        <c:scaling>
          <c:orientation val="minMax"/>
          <c:max val="-0.48349000000000003"/>
          <c:min val="-0.4836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0" i="0" baseline="0">
                    <a:effectLst/>
                  </a:rPr>
                  <a:t>ρ</a:t>
                </a:r>
                <a:r>
                  <a:rPr lang="en-US" sz="1800" b="0" i="0" baseline="0">
                    <a:effectLst/>
                  </a:rPr>
                  <a:t>(</a:t>
                </a: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), %</a:t>
                </a:r>
                <a:endParaRPr lang="ru-RU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97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807666704705388"/>
          <c:y val="0.16422312522511354"/>
          <c:w val="0.54248504860646074"/>
          <c:h val="0.62193448616553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78995016927242E-2"/>
          <c:y val="7.0332525228239615E-2"/>
          <c:w val="0.89804347826086961"/>
          <c:h val="0.91095669760748477"/>
        </c:manualLayout>
      </c:layout>
      <c:lineChart>
        <c:grouping val="standar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RO by ОРУК 150_1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Лист1!$A$32:$A$132</c:f>
              <c:numCache>
                <c:formatCode>General</c:formatCode>
                <c:ptCount val="101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</c:numCache>
            </c:numRef>
          </c:cat>
          <c:val>
            <c:numRef>
              <c:f>Лист1!$C$32:$C$132</c:f>
              <c:numCache>
                <c:formatCode>0.00E+00</c:formatCode>
                <c:ptCount val="101"/>
                <c:pt idx="0">
                  <c:v>-0.39411069999999998</c:v>
                </c:pt>
                <c:pt idx="1">
                  <c:v>-0.40815220000000002</c:v>
                </c:pt>
                <c:pt idx="2">
                  <c:v>-0.42109740000000001</c:v>
                </c:pt>
                <c:pt idx="3">
                  <c:v>-0.43288480000000001</c:v>
                </c:pt>
                <c:pt idx="4">
                  <c:v>-0.44346999999999998</c:v>
                </c:pt>
                <c:pt idx="5">
                  <c:v>-0.45282529999999999</c:v>
                </c:pt>
                <c:pt idx="6">
                  <c:v>-0.46093729999999999</c:v>
                </c:pt>
                <c:pt idx="7">
                  <c:v>-0.46780539999999998</c:v>
                </c:pt>
                <c:pt idx="8">
                  <c:v>-0.47343829999999998</c:v>
                </c:pt>
                <c:pt idx="9">
                  <c:v>-0.47784969999999999</c:v>
                </c:pt>
                <c:pt idx="10">
                  <c:v>-0.48105540000000002</c:v>
                </c:pt>
                <c:pt idx="11">
                  <c:v>-0.48307240000000001</c:v>
                </c:pt>
                <c:pt idx="12">
                  <c:v>-0.4830776</c:v>
                </c:pt>
                <c:pt idx="13">
                  <c:v>-0.48308010000000001</c:v>
                </c:pt>
                <c:pt idx="14">
                  <c:v>-0.48308250000000003</c:v>
                </c:pt>
                <c:pt idx="15">
                  <c:v>-0.48308479999999998</c:v>
                </c:pt>
                <c:pt idx="16">
                  <c:v>-0.48308709999999999</c:v>
                </c:pt>
                <c:pt idx="17">
                  <c:v>-0.4830894</c:v>
                </c:pt>
                <c:pt idx="18">
                  <c:v>-0.48309150000000001</c:v>
                </c:pt>
                <c:pt idx="19">
                  <c:v>-0.48309370000000001</c:v>
                </c:pt>
                <c:pt idx="20">
                  <c:v>-0.48309570000000002</c:v>
                </c:pt>
                <c:pt idx="21">
                  <c:v>-0.48309780000000002</c:v>
                </c:pt>
                <c:pt idx="22">
                  <c:v>-0.48309970000000002</c:v>
                </c:pt>
                <c:pt idx="23">
                  <c:v>-0.48310170000000002</c:v>
                </c:pt>
                <c:pt idx="24">
                  <c:v>-0.48310360000000002</c:v>
                </c:pt>
                <c:pt idx="25">
                  <c:v>-0.48310540000000002</c:v>
                </c:pt>
                <c:pt idx="26">
                  <c:v>-0.48310720000000001</c:v>
                </c:pt>
                <c:pt idx="27">
                  <c:v>-0.48310900000000001</c:v>
                </c:pt>
                <c:pt idx="28">
                  <c:v>-0.4831107</c:v>
                </c:pt>
                <c:pt idx="29">
                  <c:v>-0.4831124</c:v>
                </c:pt>
                <c:pt idx="30">
                  <c:v>-0.48311409999999999</c:v>
                </c:pt>
                <c:pt idx="31">
                  <c:v>-0.48311569999999998</c:v>
                </c:pt>
                <c:pt idx="32">
                  <c:v>-0.48311730000000003</c:v>
                </c:pt>
                <c:pt idx="33">
                  <c:v>-0.48311880000000001</c:v>
                </c:pt>
                <c:pt idx="34">
                  <c:v>-0.4831203</c:v>
                </c:pt>
                <c:pt idx="35">
                  <c:v>-0.48312179999999999</c:v>
                </c:pt>
                <c:pt idx="36">
                  <c:v>-0.48312329999999998</c:v>
                </c:pt>
                <c:pt idx="37">
                  <c:v>-0.48312470000000002</c:v>
                </c:pt>
                <c:pt idx="38">
                  <c:v>-0.4831261</c:v>
                </c:pt>
                <c:pt idx="39">
                  <c:v>-0.48312749999999999</c:v>
                </c:pt>
                <c:pt idx="40">
                  <c:v>-0.48312889999999997</c:v>
                </c:pt>
                <c:pt idx="41">
                  <c:v>-0.48313020000000001</c:v>
                </c:pt>
                <c:pt idx="42">
                  <c:v>-0.48313149999999999</c:v>
                </c:pt>
                <c:pt idx="43">
                  <c:v>-0.48313279999999997</c:v>
                </c:pt>
                <c:pt idx="44">
                  <c:v>-0.48313400000000001</c:v>
                </c:pt>
                <c:pt idx="45">
                  <c:v>-0.48313519999999999</c:v>
                </c:pt>
                <c:pt idx="46">
                  <c:v>-0.48313650000000002</c:v>
                </c:pt>
                <c:pt idx="47">
                  <c:v>-0.4831376</c:v>
                </c:pt>
                <c:pt idx="48">
                  <c:v>-0.48313879999999998</c:v>
                </c:pt>
                <c:pt idx="49">
                  <c:v>-0.48314000000000001</c:v>
                </c:pt>
                <c:pt idx="50">
                  <c:v>-0.48314109999999999</c:v>
                </c:pt>
                <c:pt idx="51">
                  <c:v>-0.48314220000000002</c:v>
                </c:pt>
                <c:pt idx="52">
                  <c:v>-0.4831433</c:v>
                </c:pt>
                <c:pt idx="53">
                  <c:v>-0.48314439999999997</c:v>
                </c:pt>
                <c:pt idx="54">
                  <c:v>-0.4831454</c:v>
                </c:pt>
                <c:pt idx="55">
                  <c:v>-0.48314649999999998</c:v>
                </c:pt>
                <c:pt idx="56">
                  <c:v>-0.48314750000000001</c:v>
                </c:pt>
                <c:pt idx="57">
                  <c:v>-0.48314849999999998</c:v>
                </c:pt>
                <c:pt idx="58">
                  <c:v>-0.48314950000000001</c:v>
                </c:pt>
                <c:pt idx="59">
                  <c:v>-0.48315039999999998</c:v>
                </c:pt>
                <c:pt idx="60">
                  <c:v>-0.48315140000000001</c:v>
                </c:pt>
                <c:pt idx="61">
                  <c:v>-0.48315229999999998</c:v>
                </c:pt>
                <c:pt idx="62">
                  <c:v>-0.48315330000000001</c:v>
                </c:pt>
                <c:pt idx="63">
                  <c:v>-0.48315419999999998</c:v>
                </c:pt>
                <c:pt idx="64">
                  <c:v>-0.4831551</c:v>
                </c:pt>
                <c:pt idx="65">
                  <c:v>-0.48315599999999997</c:v>
                </c:pt>
                <c:pt idx="66">
                  <c:v>-0.4831569</c:v>
                </c:pt>
                <c:pt idx="67">
                  <c:v>-0.48315770000000002</c:v>
                </c:pt>
                <c:pt idx="68">
                  <c:v>-0.48315859999999999</c:v>
                </c:pt>
                <c:pt idx="69">
                  <c:v>-0.48315940000000002</c:v>
                </c:pt>
                <c:pt idx="70">
                  <c:v>-0.48316019999999998</c:v>
                </c:pt>
                <c:pt idx="71">
                  <c:v>-0.48316100000000001</c:v>
                </c:pt>
                <c:pt idx="72">
                  <c:v>-0.48316179999999997</c:v>
                </c:pt>
                <c:pt idx="73">
                  <c:v>-0.4831626</c:v>
                </c:pt>
                <c:pt idx="74">
                  <c:v>-0.48316340000000002</c:v>
                </c:pt>
                <c:pt idx="75">
                  <c:v>-0.48316419999999999</c:v>
                </c:pt>
                <c:pt idx="76">
                  <c:v>-0.48316500000000001</c:v>
                </c:pt>
                <c:pt idx="77">
                  <c:v>-0.48316569999999998</c:v>
                </c:pt>
                <c:pt idx="78">
                  <c:v>-0.4831664</c:v>
                </c:pt>
                <c:pt idx="79">
                  <c:v>-0.48316720000000002</c:v>
                </c:pt>
                <c:pt idx="80">
                  <c:v>-0.48316789999999998</c:v>
                </c:pt>
                <c:pt idx="81">
                  <c:v>-0.4831686</c:v>
                </c:pt>
                <c:pt idx="82">
                  <c:v>-0.48316930000000002</c:v>
                </c:pt>
                <c:pt idx="83">
                  <c:v>-0.48316999999999999</c:v>
                </c:pt>
                <c:pt idx="84">
                  <c:v>-0.48317070000000001</c:v>
                </c:pt>
                <c:pt idx="85">
                  <c:v>-0.48317139999999997</c:v>
                </c:pt>
                <c:pt idx="86">
                  <c:v>-0.48317209999999999</c:v>
                </c:pt>
                <c:pt idx="87">
                  <c:v>-0.48317270000000001</c:v>
                </c:pt>
                <c:pt idx="88">
                  <c:v>-0.48317339999999998</c:v>
                </c:pt>
                <c:pt idx="89">
                  <c:v>-0.48317399999999999</c:v>
                </c:pt>
                <c:pt idx="90">
                  <c:v>-0.48317470000000001</c:v>
                </c:pt>
                <c:pt idx="91">
                  <c:v>-0.48317529999999997</c:v>
                </c:pt>
                <c:pt idx="92">
                  <c:v>-0.48317589999999999</c:v>
                </c:pt>
                <c:pt idx="93">
                  <c:v>-0.48317650000000001</c:v>
                </c:pt>
                <c:pt idx="94">
                  <c:v>-0.48317719999999997</c:v>
                </c:pt>
                <c:pt idx="95">
                  <c:v>-0.48317779999999999</c:v>
                </c:pt>
                <c:pt idx="96">
                  <c:v>-0.48317840000000001</c:v>
                </c:pt>
                <c:pt idx="97">
                  <c:v>-0.48317900000000003</c:v>
                </c:pt>
                <c:pt idx="98">
                  <c:v>-0.48317959999999999</c:v>
                </c:pt>
                <c:pt idx="99">
                  <c:v>-0.4831802</c:v>
                </c:pt>
                <c:pt idx="100">
                  <c:v>-0.48318070000000002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Лист1!$E$1</c:f>
              <c:strCache>
                <c:ptCount val="1"/>
                <c:pt idx="0">
                  <c:v>RO by ОРУК 150_12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Лист1!$E$32:$E$132</c:f>
              <c:numCache>
                <c:formatCode>0.00E+00</c:formatCode>
                <c:ptCount val="101"/>
                <c:pt idx="0">
                  <c:v>-0.39461800000000002</c:v>
                </c:pt>
                <c:pt idx="1">
                  <c:v>-0.40866140000000001</c:v>
                </c:pt>
                <c:pt idx="2">
                  <c:v>-0.42160809999999999</c:v>
                </c:pt>
                <c:pt idx="3">
                  <c:v>-0.43339650000000002</c:v>
                </c:pt>
                <c:pt idx="4">
                  <c:v>-0.4439824</c:v>
                </c:pt>
                <c:pt idx="5">
                  <c:v>-0.45333780000000001</c:v>
                </c:pt>
                <c:pt idx="6">
                  <c:v>-0.46144960000000002</c:v>
                </c:pt>
                <c:pt idx="7">
                  <c:v>-0.46831719999999999</c:v>
                </c:pt>
                <c:pt idx="8">
                  <c:v>-0.4739488</c:v>
                </c:pt>
                <c:pt idx="9">
                  <c:v>-0.47835860000000002</c:v>
                </c:pt>
                <c:pt idx="10">
                  <c:v>-0.48156209999999999</c:v>
                </c:pt>
                <c:pt idx="11">
                  <c:v>-0.48357640000000002</c:v>
                </c:pt>
                <c:pt idx="12">
                  <c:v>-0.48357679999999997</c:v>
                </c:pt>
                <c:pt idx="13">
                  <c:v>-0.48357709999999998</c:v>
                </c:pt>
                <c:pt idx="14">
                  <c:v>-0.48357729999999999</c:v>
                </c:pt>
                <c:pt idx="15">
                  <c:v>-0.4835776</c:v>
                </c:pt>
                <c:pt idx="16">
                  <c:v>-0.4835778</c:v>
                </c:pt>
                <c:pt idx="17">
                  <c:v>-0.48357810000000001</c:v>
                </c:pt>
                <c:pt idx="18">
                  <c:v>-0.48357830000000002</c:v>
                </c:pt>
                <c:pt idx="19">
                  <c:v>-0.48357850000000002</c:v>
                </c:pt>
                <c:pt idx="20">
                  <c:v>-0.48357879999999998</c:v>
                </c:pt>
                <c:pt idx="21">
                  <c:v>-0.48357899999999998</c:v>
                </c:pt>
                <c:pt idx="22">
                  <c:v>-0.48357919999999999</c:v>
                </c:pt>
                <c:pt idx="23">
                  <c:v>-0.48357939999999999</c:v>
                </c:pt>
                <c:pt idx="24">
                  <c:v>-0.4835796</c:v>
                </c:pt>
                <c:pt idx="25">
                  <c:v>-0.4835798</c:v>
                </c:pt>
                <c:pt idx="26">
                  <c:v>-0.48358000000000001</c:v>
                </c:pt>
                <c:pt idx="27">
                  <c:v>-0.48358020000000002</c:v>
                </c:pt>
                <c:pt idx="28">
                  <c:v>-0.48358040000000002</c:v>
                </c:pt>
                <c:pt idx="29">
                  <c:v>-0.48358050000000002</c:v>
                </c:pt>
                <c:pt idx="30">
                  <c:v>-0.48358069999999997</c:v>
                </c:pt>
                <c:pt idx="31">
                  <c:v>-0.48358089999999998</c:v>
                </c:pt>
                <c:pt idx="32">
                  <c:v>-0.48358099999999998</c:v>
                </c:pt>
                <c:pt idx="33">
                  <c:v>-0.48358119999999999</c:v>
                </c:pt>
                <c:pt idx="34">
                  <c:v>-0.48358139999999999</c:v>
                </c:pt>
                <c:pt idx="35">
                  <c:v>-0.4835815</c:v>
                </c:pt>
                <c:pt idx="36">
                  <c:v>-0.4835817</c:v>
                </c:pt>
                <c:pt idx="37">
                  <c:v>-0.48358180000000001</c:v>
                </c:pt>
                <c:pt idx="38">
                  <c:v>-0.48358190000000001</c:v>
                </c:pt>
                <c:pt idx="39">
                  <c:v>-0.48358210000000001</c:v>
                </c:pt>
                <c:pt idx="40">
                  <c:v>-0.48358220000000002</c:v>
                </c:pt>
                <c:pt idx="41">
                  <c:v>-0.48358240000000002</c:v>
                </c:pt>
                <c:pt idx="42">
                  <c:v>-0.48358250000000003</c:v>
                </c:pt>
                <c:pt idx="43">
                  <c:v>-0.48358259999999997</c:v>
                </c:pt>
                <c:pt idx="44">
                  <c:v>-0.48358279999999998</c:v>
                </c:pt>
                <c:pt idx="45">
                  <c:v>-0.48358289999999998</c:v>
                </c:pt>
                <c:pt idx="46">
                  <c:v>-0.48358299999999999</c:v>
                </c:pt>
                <c:pt idx="47">
                  <c:v>-0.48358309999999999</c:v>
                </c:pt>
                <c:pt idx="48">
                  <c:v>-0.48358319999999999</c:v>
                </c:pt>
                <c:pt idx="49">
                  <c:v>-0.4835834</c:v>
                </c:pt>
                <c:pt idx="50">
                  <c:v>-0.4835835</c:v>
                </c:pt>
                <c:pt idx="51">
                  <c:v>-0.4835836</c:v>
                </c:pt>
                <c:pt idx="52">
                  <c:v>-0.48358370000000001</c:v>
                </c:pt>
                <c:pt idx="53">
                  <c:v>-0.48358380000000001</c:v>
                </c:pt>
                <c:pt idx="54">
                  <c:v>-0.48358390000000001</c:v>
                </c:pt>
                <c:pt idx="55">
                  <c:v>-0.48358400000000001</c:v>
                </c:pt>
                <c:pt idx="56">
                  <c:v>-0.48358410000000002</c:v>
                </c:pt>
                <c:pt idx="57">
                  <c:v>-0.48358420000000002</c:v>
                </c:pt>
                <c:pt idx="58">
                  <c:v>-0.48358430000000002</c:v>
                </c:pt>
                <c:pt idx="59">
                  <c:v>-0.48358440000000003</c:v>
                </c:pt>
                <c:pt idx="60">
                  <c:v>-0.48358449999999997</c:v>
                </c:pt>
                <c:pt idx="61">
                  <c:v>-0.48358459999999998</c:v>
                </c:pt>
                <c:pt idx="62">
                  <c:v>-0.48358469999999998</c:v>
                </c:pt>
                <c:pt idx="63">
                  <c:v>-0.48358479999999998</c:v>
                </c:pt>
                <c:pt idx="64">
                  <c:v>-0.48358489999999998</c:v>
                </c:pt>
                <c:pt idx="65">
                  <c:v>-0.48358499999999999</c:v>
                </c:pt>
                <c:pt idx="66">
                  <c:v>-0.48358499999999999</c:v>
                </c:pt>
                <c:pt idx="67">
                  <c:v>-0.48358509999999999</c:v>
                </c:pt>
                <c:pt idx="68">
                  <c:v>-0.48358519999999999</c:v>
                </c:pt>
                <c:pt idx="69">
                  <c:v>-0.4835853</c:v>
                </c:pt>
                <c:pt idx="70">
                  <c:v>-0.4835854</c:v>
                </c:pt>
                <c:pt idx="71">
                  <c:v>-0.4835855</c:v>
                </c:pt>
                <c:pt idx="72">
                  <c:v>-0.4835855</c:v>
                </c:pt>
                <c:pt idx="73">
                  <c:v>-0.4835856</c:v>
                </c:pt>
                <c:pt idx="74">
                  <c:v>-0.48358570000000001</c:v>
                </c:pt>
                <c:pt idx="75">
                  <c:v>-0.48358580000000001</c:v>
                </c:pt>
                <c:pt idx="76">
                  <c:v>-0.48358580000000001</c:v>
                </c:pt>
                <c:pt idx="77">
                  <c:v>-0.48358590000000001</c:v>
                </c:pt>
                <c:pt idx="78">
                  <c:v>-0.48358600000000002</c:v>
                </c:pt>
                <c:pt idx="79">
                  <c:v>-0.48358610000000002</c:v>
                </c:pt>
                <c:pt idx="80">
                  <c:v>-0.48358610000000002</c:v>
                </c:pt>
                <c:pt idx="81">
                  <c:v>-0.48358620000000002</c:v>
                </c:pt>
                <c:pt idx="82">
                  <c:v>-0.48358630000000002</c:v>
                </c:pt>
                <c:pt idx="83">
                  <c:v>-0.48358630000000002</c:v>
                </c:pt>
                <c:pt idx="84">
                  <c:v>-0.48358640000000003</c:v>
                </c:pt>
                <c:pt idx="85">
                  <c:v>-0.48358649999999997</c:v>
                </c:pt>
                <c:pt idx="86">
                  <c:v>-0.48358649999999997</c:v>
                </c:pt>
                <c:pt idx="87">
                  <c:v>-0.48358659999999998</c:v>
                </c:pt>
                <c:pt idx="88">
                  <c:v>-0.48358669999999998</c:v>
                </c:pt>
                <c:pt idx="89">
                  <c:v>-0.48358669999999998</c:v>
                </c:pt>
                <c:pt idx="90">
                  <c:v>-0.48358679999999998</c:v>
                </c:pt>
                <c:pt idx="91">
                  <c:v>-0.48358689999999999</c:v>
                </c:pt>
                <c:pt idx="92">
                  <c:v>-0.48358689999999999</c:v>
                </c:pt>
                <c:pt idx="93">
                  <c:v>-0.48358699999999999</c:v>
                </c:pt>
                <c:pt idx="94">
                  <c:v>-0.48358699999999999</c:v>
                </c:pt>
                <c:pt idx="95">
                  <c:v>-0.48358709999999999</c:v>
                </c:pt>
                <c:pt idx="96">
                  <c:v>-0.48358719999999999</c:v>
                </c:pt>
                <c:pt idx="97">
                  <c:v>-0.48358719999999999</c:v>
                </c:pt>
                <c:pt idx="98">
                  <c:v>-0.4835873</c:v>
                </c:pt>
                <c:pt idx="99">
                  <c:v>-0.4835873</c:v>
                </c:pt>
                <c:pt idx="100">
                  <c:v>-0.4835874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RO by ОРУК 200_1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Лист1!$G$32:$G$132</c:f>
              <c:numCache>
                <c:formatCode>0.00E+00</c:formatCode>
                <c:ptCount val="101"/>
                <c:pt idx="0">
                  <c:v>-0.39440269999999999</c:v>
                </c:pt>
                <c:pt idx="1">
                  <c:v>-0.4084507</c:v>
                </c:pt>
                <c:pt idx="2">
                  <c:v>-0.42140109999999997</c:v>
                </c:pt>
                <c:pt idx="3">
                  <c:v>-0.43319249999999998</c:v>
                </c:pt>
                <c:pt idx="4">
                  <c:v>-0.44378060000000003</c:v>
                </c:pt>
                <c:pt idx="5">
                  <c:v>-0.45313750000000003</c:v>
                </c:pt>
                <c:pt idx="6">
                  <c:v>-0.4612501</c:v>
                </c:pt>
                <c:pt idx="7">
                  <c:v>-0.46811779999999997</c:v>
                </c:pt>
                <c:pt idx="8">
                  <c:v>-0.47374919999999998</c:v>
                </c:pt>
                <c:pt idx="9">
                  <c:v>-0.47815819999999998</c:v>
                </c:pt>
                <c:pt idx="10">
                  <c:v>-0.48136050000000002</c:v>
                </c:pt>
                <c:pt idx="11">
                  <c:v>-0.4833732</c:v>
                </c:pt>
                <c:pt idx="12">
                  <c:v>-0.48337249999999998</c:v>
                </c:pt>
                <c:pt idx="13">
                  <c:v>-0.48336950000000001</c:v>
                </c:pt>
                <c:pt idx="14">
                  <c:v>-0.48336659999999998</c:v>
                </c:pt>
                <c:pt idx="15">
                  <c:v>-0.48336390000000001</c:v>
                </c:pt>
                <c:pt idx="16">
                  <c:v>-0.48336129999999999</c:v>
                </c:pt>
                <c:pt idx="17">
                  <c:v>-0.48335899999999998</c:v>
                </c:pt>
                <c:pt idx="18">
                  <c:v>-0.48335679999999998</c:v>
                </c:pt>
                <c:pt idx="19">
                  <c:v>-0.48335470000000003</c:v>
                </c:pt>
                <c:pt idx="20">
                  <c:v>-0.48335270000000002</c:v>
                </c:pt>
                <c:pt idx="21">
                  <c:v>-0.48335090000000003</c:v>
                </c:pt>
                <c:pt idx="22">
                  <c:v>-0.48334919999999998</c:v>
                </c:pt>
                <c:pt idx="23">
                  <c:v>-0.48334759999999999</c:v>
                </c:pt>
                <c:pt idx="24">
                  <c:v>-0.483346</c:v>
                </c:pt>
                <c:pt idx="25">
                  <c:v>-0.48334460000000001</c:v>
                </c:pt>
                <c:pt idx="26">
                  <c:v>-0.48334319999999997</c:v>
                </c:pt>
                <c:pt idx="27">
                  <c:v>-0.48334199999999999</c:v>
                </c:pt>
                <c:pt idx="28">
                  <c:v>-0.48334070000000001</c:v>
                </c:pt>
                <c:pt idx="29">
                  <c:v>-0.48333959999999998</c:v>
                </c:pt>
                <c:pt idx="30">
                  <c:v>-0.4833385</c:v>
                </c:pt>
                <c:pt idx="31">
                  <c:v>-0.48333749999999998</c:v>
                </c:pt>
                <c:pt idx="32">
                  <c:v>-0.4833365</c:v>
                </c:pt>
                <c:pt idx="33">
                  <c:v>-0.48333559999999998</c:v>
                </c:pt>
                <c:pt idx="34">
                  <c:v>-0.48333470000000001</c:v>
                </c:pt>
                <c:pt idx="35">
                  <c:v>-0.48333389999999998</c:v>
                </c:pt>
                <c:pt idx="36">
                  <c:v>-0.48333310000000002</c:v>
                </c:pt>
                <c:pt idx="37">
                  <c:v>-0.48333229999999999</c:v>
                </c:pt>
                <c:pt idx="38">
                  <c:v>-0.48333159999999997</c:v>
                </c:pt>
                <c:pt idx="39">
                  <c:v>-0.48333090000000001</c:v>
                </c:pt>
                <c:pt idx="40">
                  <c:v>-0.48333029999999999</c:v>
                </c:pt>
                <c:pt idx="41">
                  <c:v>-0.48332969999999997</c:v>
                </c:pt>
                <c:pt idx="42">
                  <c:v>-0.48332910000000001</c:v>
                </c:pt>
                <c:pt idx="43">
                  <c:v>-0.48332849999999999</c:v>
                </c:pt>
                <c:pt idx="44">
                  <c:v>-0.48332799999999998</c:v>
                </c:pt>
                <c:pt idx="45">
                  <c:v>-0.48332750000000002</c:v>
                </c:pt>
                <c:pt idx="46">
                  <c:v>-0.48332700000000001</c:v>
                </c:pt>
                <c:pt idx="47">
                  <c:v>-0.48332649999999999</c:v>
                </c:pt>
                <c:pt idx="48">
                  <c:v>-0.48332609999999998</c:v>
                </c:pt>
                <c:pt idx="49">
                  <c:v>-0.48332560000000002</c:v>
                </c:pt>
                <c:pt idx="50">
                  <c:v>-0.48332520000000001</c:v>
                </c:pt>
                <c:pt idx="51">
                  <c:v>-0.4833248</c:v>
                </c:pt>
                <c:pt idx="52">
                  <c:v>-0.48332449999999999</c:v>
                </c:pt>
                <c:pt idx="53">
                  <c:v>-0.48332409999999998</c:v>
                </c:pt>
                <c:pt idx="54">
                  <c:v>-0.48332380000000003</c:v>
                </c:pt>
                <c:pt idx="55">
                  <c:v>-0.48332340000000001</c:v>
                </c:pt>
                <c:pt idx="56">
                  <c:v>-0.48332310000000001</c:v>
                </c:pt>
                <c:pt idx="57">
                  <c:v>-0.4833228</c:v>
                </c:pt>
                <c:pt idx="58">
                  <c:v>-0.48332249999999999</c:v>
                </c:pt>
                <c:pt idx="59">
                  <c:v>-0.48332229999999998</c:v>
                </c:pt>
                <c:pt idx="60">
                  <c:v>-0.48332199999999997</c:v>
                </c:pt>
                <c:pt idx="61">
                  <c:v>-0.48332180000000002</c:v>
                </c:pt>
                <c:pt idx="62">
                  <c:v>-0.48332150000000001</c:v>
                </c:pt>
                <c:pt idx="63">
                  <c:v>-0.48332130000000001</c:v>
                </c:pt>
                <c:pt idx="64">
                  <c:v>-0.4833211</c:v>
                </c:pt>
                <c:pt idx="65">
                  <c:v>-0.48332079999999999</c:v>
                </c:pt>
                <c:pt idx="66">
                  <c:v>-0.48332059999999999</c:v>
                </c:pt>
                <c:pt idx="67">
                  <c:v>-0.48332039999999998</c:v>
                </c:pt>
                <c:pt idx="68">
                  <c:v>-0.48332019999999998</c:v>
                </c:pt>
                <c:pt idx="69">
                  <c:v>-0.48332009999999997</c:v>
                </c:pt>
                <c:pt idx="70">
                  <c:v>-0.48331990000000002</c:v>
                </c:pt>
                <c:pt idx="71">
                  <c:v>-0.48331970000000002</c:v>
                </c:pt>
                <c:pt idx="72">
                  <c:v>-0.48331960000000002</c:v>
                </c:pt>
                <c:pt idx="73">
                  <c:v>-0.48331940000000001</c:v>
                </c:pt>
                <c:pt idx="74">
                  <c:v>-0.48331930000000001</c:v>
                </c:pt>
                <c:pt idx="75">
                  <c:v>-0.4833191</c:v>
                </c:pt>
                <c:pt idx="76">
                  <c:v>-0.483319</c:v>
                </c:pt>
                <c:pt idx="77">
                  <c:v>-0.4833189</c:v>
                </c:pt>
                <c:pt idx="78">
                  <c:v>-0.48331869999999999</c:v>
                </c:pt>
                <c:pt idx="79">
                  <c:v>-0.48331859999999999</c:v>
                </c:pt>
                <c:pt idx="80">
                  <c:v>-0.48331849999999998</c:v>
                </c:pt>
                <c:pt idx="81">
                  <c:v>-0.48331839999999998</c:v>
                </c:pt>
                <c:pt idx="82">
                  <c:v>-0.48331829999999998</c:v>
                </c:pt>
                <c:pt idx="83">
                  <c:v>-0.48331819999999998</c:v>
                </c:pt>
                <c:pt idx="84">
                  <c:v>-0.48331809999999997</c:v>
                </c:pt>
                <c:pt idx="85">
                  <c:v>-0.48331800000000003</c:v>
                </c:pt>
                <c:pt idx="86">
                  <c:v>-0.48331790000000002</c:v>
                </c:pt>
                <c:pt idx="87">
                  <c:v>-0.48331780000000002</c:v>
                </c:pt>
                <c:pt idx="88">
                  <c:v>-0.48331770000000002</c:v>
                </c:pt>
                <c:pt idx="89">
                  <c:v>-0.48331770000000002</c:v>
                </c:pt>
                <c:pt idx="90">
                  <c:v>-0.48331760000000001</c:v>
                </c:pt>
                <c:pt idx="91">
                  <c:v>-0.48331750000000001</c:v>
                </c:pt>
                <c:pt idx="92">
                  <c:v>-0.48331750000000001</c:v>
                </c:pt>
                <c:pt idx="93">
                  <c:v>-0.48331740000000001</c:v>
                </c:pt>
                <c:pt idx="94">
                  <c:v>-0.48331730000000001</c:v>
                </c:pt>
                <c:pt idx="95">
                  <c:v>-0.48331730000000001</c:v>
                </c:pt>
                <c:pt idx="96">
                  <c:v>-0.4833172</c:v>
                </c:pt>
                <c:pt idx="97">
                  <c:v>-0.4833172</c:v>
                </c:pt>
                <c:pt idx="98">
                  <c:v>-0.4833171</c:v>
                </c:pt>
                <c:pt idx="99">
                  <c:v>-0.4833171</c:v>
                </c:pt>
                <c:pt idx="100">
                  <c:v>-0.4833171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RO by ОРУК 300_1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Лист1!$J$32:$J$132</c:f>
              <c:numCache>
                <c:formatCode>0.00E+00</c:formatCode>
                <c:ptCount val="101"/>
                <c:pt idx="0">
                  <c:v>-0.39481909999999998</c:v>
                </c:pt>
                <c:pt idx="1">
                  <c:v>-0.40887600000000002</c:v>
                </c:pt>
                <c:pt idx="2">
                  <c:v>-0.42183379999999998</c:v>
                </c:pt>
                <c:pt idx="3">
                  <c:v>-0.43363089999999999</c:v>
                </c:pt>
                <c:pt idx="4">
                  <c:v>-0.44422299999999998</c:v>
                </c:pt>
                <c:pt idx="5">
                  <c:v>-0.45358229999999999</c:v>
                </c:pt>
                <c:pt idx="6">
                  <c:v>-0.46169579999999999</c:v>
                </c:pt>
                <c:pt idx="7">
                  <c:v>-0.46856300000000001</c:v>
                </c:pt>
                <c:pt idx="8">
                  <c:v>-0.47419230000000001</c:v>
                </c:pt>
                <c:pt idx="9">
                  <c:v>-0.47859780000000002</c:v>
                </c:pt>
                <c:pt idx="10">
                  <c:v>-0.48179549999999999</c:v>
                </c:pt>
                <c:pt idx="11">
                  <c:v>-0.48380220000000002</c:v>
                </c:pt>
                <c:pt idx="12">
                  <c:v>-0.48379349999999999</c:v>
                </c:pt>
                <c:pt idx="13">
                  <c:v>-0.48378270000000001</c:v>
                </c:pt>
                <c:pt idx="14">
                  <c:v>-0.48377249999999999</c:v>
                </c:pt>
                <c:pt idx="15">
                  <c:v>-0.48376279999999999</c:v>
                </c:pt>
                <c:pt idx="16">
                  <c:v>-0.4837535</c:v>
                </c:pt>
                <c:pt idx="17">
                  <c:v>-0.48374479999999997</c:v>
                </c:pt>
                <c:pt idx="18">
                  <c:v>-0.48373650000000001</c:v>
                </c:pt>
                <c:pt idx="19">
                  <c:v>-0.48372860000000001</c:v>
                </c:pt>
                <c:pt idx="20">
                  <c:v>-0.48372100000000001</c:v>
                </c:pt>
                <c:pt idx="21">
                  <c:v>-0.48371380000000003</c:v>
                </c:pt>
                <c:pt idx="22">
                  <c:v>-0.4837069</c:v>
                </c:pt>
                <c:pt idx="23">
                  <c:v>-0.48370039999999997</c:v>
                </c:pt>
                <c:pt idx="24">
                  <c:v>-0.48369410000000002</c:v>
                </c:pt>
                <c:pt idx="25">
                  <c:v>-0.48368810000000001</c:v>
                </c:pt>
                <c:pt idx="26">
                  <c:v>-0.48368230000000001</c:v>
                </c:pt>
                <c:pt idx="27">
                  <c:v>-0.48367680000000002</c:v>
                </c:pt>
                <c:pt idx="28">
                  <c:v>-0.48367149999999998</c:v>
                </c:pt>
                <c:pt idx="29">
                  <c:v>-0.4836664</c:v>
                </c:pt>
                <c:pt idx="30">
                  <c:v>-0.48366140000000002</c:v>
                </c:pt>
                <c:pt idx="31">
                  <c:v>-0.48365669999999999</c:v>
                </c:pt>
                <c:pt idx="32">
                  <c:v>-0.48365219999999998</c:v>
                </c:pt>
                <c:pt idx="33">
                  <c:v>-0.48364780000000002</c:v>
                </c:pt>
                <c:pt idx="34">
                  <c:v>-0.48364360000000001</c:v>
                </c:pt>
                <c:pt idx="35">
                  <c:v>-0.4836395</c:v>
                </c:pt>
                <c:pt idx="36">
                  <c:v>-0.4836355</c:v>
                </c:pt>
                <c:pt idx="37">
                  <c:v>-0.4836317</c:v>
                </c:pt>
                <c:pt idx="38">
                  <c:v>-0.483628</c:v>
                </c:pt>
                <c:pt idx="39">
                  <c:v>-0.48362450000000001</c:v>
                </c:pt>
                <c:pt idx="40">
                  <c:v>-0.48362100000000002</c:v>
                </c:pt>
                <c:pt idx="41">
                  <c:v>-0.48361769999999998</c:v>
                </c:pt>
                <c:pt idx="42">
                  <c:v>-0.4836144</c:v>
                </c:pt>
                <c:pt idx="43">
                  <c:v>-0.48361130000000002</c:v>
                </c:pt>
                <c:pt idx="44">
                  <c:v>-0.48360829999999999</c:v>
                </c:pt>
                <c:pt idx="45">
                  <c:v>-0.48360530000000002</c:v>
                </c:pt>
                <c:pt idx="46">
                  <c:v>-0.48360239999999999</c:v>
                </c:pt>
                <c:pt idx="47">
                  <c:v>-0.48359960000000002</c:v>
                </c:pt>
                <c:pt idx="48">
                  <c:v>-0.4835969</c:v>
                </c:pt>
                <c:pt idx="49">
                  <c:v>-0.48359429999999998</c:v>
                </c:pt>
                <c:pt idx="50">
                  <c:v>-0.48359170000000001</c:v>
                </c:pt>
                <c:pt idx="51">
                  <c:v>-0.4835892</c:v>
                </c:pt>
                <c:pt idx="52">
                  <c:v>-0.48358679999999998</c:v>
                </c:pt>
                <c:pt idx="53">
                  <c:v>-0.48358449999999997</c:v>
                </c:pt>
                <c:pt idx="54">
                  <c:v>-0.48358210000000001</c:v>
                </c:pt>
                <c:pt idx="55">
                  <c:v>-0.48357990000000001</c:v>
                </c:pt>
                <c:pt idx="56">
                  <c:v>-0.4835777</c:v>
                </c:pt>
                <c:pt idx="57">
                  <c:v>-0.48357559999999999</c:v>
                </c:pt>
                <c:pt idx="58">
                  <c:v>-0.48357349999999999</c:v>
                </c:pt>
                <c:pt idx="59">
                  <c:v>-0.48357149999999999</c:v>
                </c:pt>
                <c:pt idx="60">
                  <c:v>-0.48356949999999999</c:v>
                </c:pt>
                <c:pt idx="61">
                  <c:v>-0.48356749999999998</c:v>
                </c:pt>
                <c:pt idx="62">
                  <c:v>-0.48356569999999999</c:v>
                </c:pt>
                <c:pt idx="63">
                  <c:v>-0.48356379999999999</c:v>
                </c:pt>
                <c:pt idx="64">
                  <c:v>-0.48356199999999999</c:v>
                </c:pt>
                <c:pt idx="65">
                  <c:v>-0.4835602</c:v>
                </c:pt>
                <c:pt idx="66">
                  <c:v>-0.4835585</c:v>
                </c:pt>
                <c:pt idx="67">
                  <c:v>-0.48355680000000001</c:v>
                </c:pt>
                <c:pt idx="68">
                  <c:v>-0.48355520000000002</c:v>
                </c:pt>
                <c:pt idx="69">
                  <c:v>-0.48355359999999997</c:v>
                </c:pt>
                <c:pt idx="70">
                  <c:v>-0.48355199999999998</c:v>
                </c:pt>
                <c:pt idx="71">
                  <c:v>-0.48355039999999999</c:v>
                </c:pt>
                <c:pt idx="72">
                  <c:v>-0.4835489</c:v>
                </c:pt>
                <c:pt idx="73">
                  <c:v>-0.48354740000000002</c:v>
                </c:pt>
                <c:pt idx="74">
                  <c:v>-0.48354599999999998</c:v>
                </c:pt>
                <c:pt idx="75">
                  <c:v>-0.48354459999999999</c:v>
                </c:pt>
                <c:pt idx="76">
                  <c:v>-0.48354320000000001</c:v>
                </c:pt>
                <c:pt idx="77">
                  <c:v>-0.48354180000000002</c:v>
                </c:pt>
                <c:pt idx="78">
                  <c:v>-0.48354049999999998</c:v>
                </c:pt>
                <c:pt idx="79">
                  <c:v>-0.4835391</c:v>
                </c:pt>
                <c:pt idx="80">
                  <c:v>-0.48353790000000002</c:v>
                </c:pt>
                <c:pt idx="81">
                  <c:v>-0.48353659999999998</c:v>
                </c:pt>
                <c:pt idx="82">
                  <c:v>-0.4835353</c:v>
                </c:pt>
                <c:pt idx="83">
                  <c:v>-0.48353410000000002</c:v>
                </c:pt>
                <c:pt idx="84">
                  <c:v>-0.48353289999999999</c:v>
                </c:pt>
                <c:pt idx="85">
                  <c:v>-0.48353170000000001</c:v>
                </c:pt>
                <c:pt idx="86">
                  <c:v>-0.48353059999999998</c:v>
                </c:pt>
                <c:pt idx="87">
                  <c:v>-0.4835294</c:v>
                </c:pt>
                <c:pt idx="88">
                  <c:v>-0.48352830000000002</c:v>
                </c:pt>
                <c:pt idx="89">
                  <c:v>-0.48352719999999999</c:v>
                </c:pt>
                <c:pt idx="90">
                  <c:v>-0.48352620000000002</c:v>
                </c:pt>
                <c:pt idx="91">
                  <c:v>-0.48352509999999999</c:v>
                </c:pt>
                <c:pt idx="92">
                  <c:v>-0.48352400000000001</c:v>
                </c:pt>
                <c:pt idx="93">
                  <c:v>-0.48352299999999998</c:v>
                </c:pt>
                <c:pt idx="94">
                  <c:v>-0.48352200000000001</c:v>
                </c:pt>
                <c:pt idx="95">
                  <c:v>-0.48352099999999998</c:v>
                </c:pt>
                <c:pt idx="96">
                  <c:v>-0.48352000000000001</c:v>
                </c:pt>
                <c:pt idx="97">
                  <c:v>-0.48351909999999998</c:v>
                </c:pt>
                <c:pt idx="98">
                  <c:v>-0.48351810000000001</c:v>
                </c:pt>
                <c:pt idx="99">
                  <c:v>-0.48351719999999998</c:v>
                </c:pt>
                <c:pt idx="100">
                  <c:v>-0.48351630000000001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RO by ОРУК 300_2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Лист1!$L$32:$L$132</c:f>
              <c:numCache>
                <c:formatCode>0.00E+00</c:formatCode>
                <c:ptCount val="101"/>
                <c:pt idx="0">
                  <c:v>-0.3947311</c:v>
                </c:pt>
                <c:pt idx="1">
                  <c:v>-0.40878130000000001</c:v>
                </c:pt>
                <c:pt idx="2">
                  <c:v>-0.42173369999999999</c:v>
                </c:pt>
                <c:pt idx="3">
                  <c:v>-0.43352659999999998</c:v>
                </c:pt>
                <c:pt idx="4">
                  <c:v>-0.44411580000000001</c:v>
                </c:pt>
                <c:pt idx="5">
                  <c:v>-0.45347330000000002</c:v>
                </c:pt>
                <c:pt idx="6">
                  <c:v>-0.4615861</c:v>
                </c:pt>
                <c:pt idx="7">
                  <c:v>-0.46845360000000003</c:v>
                </c:pt>
                <c:pt idx="8">
                  <c:v>-0.47408430000000001</c:v>
                </c:pt>
                <c:pt idx="9">
                  <c:v>-0.47849199999999997</c:v>
                </c:pt>
                <c:pt idx="10">
                  <c:v>-0.48169269999999997</c:v>
                </c:pt>
                <c:pt idx="11">
                  <c:v>-0.4837031</c:v>
                </c:pt>
                <c:pt idx="12">
                  <c:v>-0.48369869999999998</c:v>
                </c:pt>
                <c:pt idx="13">
                  <c:v>-0.4836936</c:v>
                </c:pt>
                <c:pt idx="14">
                  <c:v>-0.48368870000000003</c:v>
                </c:pt>
                <c:pt idx="15">
                  <c:v>-0.483684</c:v>
                </c:pt>
                <c:pt idx="16">
                  <c:v>-0.48367959999999999</c:v>
                </c:pt>
                <c:pt idx="17">
                  <c:v>-0.48367549999999998</c:v>
                </c:pt>
                <c:pt idx="18">
                  <c:v>-0.48367149999999998</c:v>
                </c:pt>
                <c:pt idx="19">
                  <c:v>-0.48366769999999998</c:v>
                </c:pt>
                <c:pt idx="20">
                  <c:v>-0.48366409999999999</c:v>
                </c:pt>
                <c:pt idx="21">
                  <c:v>-0.4836607</c:v>
                </c:pt>
                <c:pt idx="22">
                  <c:v>-0.48365740000000002</c:v>
                </c:pt>
                <c:pt idx="23">
                  <c:v>-0.48365429999999998</c:v>
                </c:pt>
                <c:pt idx="24">
                  <c:v>-0.48365130000000001</c:v>
                </c:pt>
                <c:pt idx="25">
                  <c:v>-0.48364839999999998</c:v>
                </c:pt>
                <c:pt idx="26">
                  <c:v>-0.48364570000000001</c:v>
                </c:pt>
                <c:pt idx="27">
                  <c:v>-0.48364299999999999</c:v>
                </c:pt>
                <c:pt idx="28">
                  <c:v>-0.48364049999999997</c:v>
                </c:pt>
                <c:pt idx="29">
                  <c:v>-0.48363810000000002</c:v>
                </c:pt>
                <c:pt idx="30">
                  <c:v>-0.4836358</c:v>
                </c:pt>
                <c:pt idx="31">
                  <c:v>-0.48363349999999999</c:v>
                </c:pt>
                <c:pt idx="32">
                  <c:v>-0.48363139999999999</c:v>
                </c:pt>
                <c:pt idx="33">
                  <c:v>-0.48362929999999998</c:v>
                </c:pt>
                <c:pt idx="34">
                  <c:v>-0.48362729999999998</c:v>
                </c:pt>
                <c:pt idx="35">
                  <c:v>-0.48362529999999998</c:v>
                </c:pt>
                <c:pt idx="36">
                  <c:v>-0.48362349999999998</c:v>
                </c:pt>
                <c:pt idx="37">
                  <c:v>-0.48362169999999999</c:v>
                </c:pt>
                <c:pt idx="38">
                  <c:v>-0.48361989999999999</c:v>
                </c:pt>
                <c:pt idx="39">
                  <c:v>-0.4836182</c:v>
                </c:pt>
                <c:pt idx="40">
                  <c:v>-0.48361660000000001</c:v>
                </c:pt>
                <c:pt idx="41">
                  <c:v>-0.48361500000000002</c:v>
                </c:pt>
                <c:pt idx="42">
                  <c:v>-0.48361349999999997</c:v>
                </c:pt>
                <c:pt idx="43">
                  <c:v>-0.48361199999999999</c:v>
                </c:pt>
                <c:pt idx="44">
                  <c:v>-0.4836106</c:v>
                </c:pt>
                <c:pt idx="45">
                  <c:v>-0.48360920000000002</c:v>
                </c:pt>
                <c:pt idx="46">
                  <c:v>-0.48360779999999998</c:v>
                </c:pt>
                <c:pt idx="47">
                  <c:v>-0.48360649999999999</c:v>
                </c:pt>
                <c:pt idx="48">
                  <c:v>-0.48360520000000001</c:v>
                </c:pt>
                <c:pt idx="49">
                  <c:v>-0.48360399999999998</c:v>
                </c:pt>
                <c:pt idx="50">
                  <c:v>-0.4836028</c:v>
                </c:pt>
                <c:pt idx="51">
                  <c:v>-0.48360160000000002</c:v>
                </c:pt>
                <c:pt idx="52">
                  <c:v>-0.48360039999999999</c:v>
                </c:pt>
                <c:pt idx="53">
                  <c:v>-0.48359930000000001</c:v>
                </c:pt>
                <c:pt idx="54">
                  <c:v>-0.48359819999999998</c:v>
                </c:pt>
                <c:pt idx="55">
                  <c:v>-0.4835972</c:v>
                </c:pt>
                <c:pt idx="56">
                  <c:v>-0.48359609999999997</c:v>
                </c:pt>
                <c:pt idx="57">
                  <c:v>-0.4835951</c:v>
                </c:pt>
                <c:pt idx="58">
                  <c:v>-0.48359419999999997</c:v>
                </c:pt>
                <c:pt idx="59">
                  <c:v>-0.4835932</c:v>
                </c:pt>
                <c:pt idx="60">
                  <c:v>-0.48359229999999997</c:v>
                </c:pt>
                <c:pt idx="61">
                  <c:v>-0.4835914</c:v>
                </c:pt>
                <c:pt idx="62">
                  <c:v>-0.48359049999999998</c:v>
                </c:pt>
                <c:pt idx="63">
                  <c:v>-0.48358960000000001</c:v>
                </c:pt>
                <c:pt idx="64">
                  <c:v>-0.48358879999999999</c:v>
                </c:pt>
                <c:pt idx="65">
                  <c:v>-0.48358790000000001</c:v>
                </c:pt>
                <c:pt idx="66">
                  <c:v>-0.48358709999999999</c:v>
                </c:pt>
                <c:pt idx="67">
                  <c:v>-0.48358630000000002</c:v>
                </c:pt>
                <c:pt idx="68">
                  <c:v>-0.4835856</c:v>
                </c:pt>
                <c:pt idx="69">
                  <c:v>-0.48358479999999998</c:v>
                </c:pt>
                <c:pt idx="70">
                  <c:v>-0.48358410000000002</c:v>
                </c:pt>
                <c:pt idx="71">
                  <c:v>-0.48358329999999999</c:v>
                </c:pt>
                <c:pt idx="72">
                  <c:v>-0.48358259999999997</c:v>
                </c:pt>
                <c:pt idx="73">
                  <c:v>-0.48358190000000001</c:v>
                </c:pt>
                <c:pt idx="74">
                  <c:v>-0.48358119999999999</c:v>
                </c:pt>
                <c:pt idx="75">
                  <c:v>-0.48358060000000003</c:v>
                </c:pt>
                <c:pt idx="76">
                  <c:v>-0.48357990000000001</c:v>
                </c:pt>
                <c:pt idx="77">
                  <c:v>-0.48357929999999999</c:v>
                </c:pt>
                <c:pt idx="78">
                  <c:v>-0.48357869999999997</c:v>
                </c:pt>
                <c:pt idx="79">
                  <c:v>-0.48357800000000001</c:v>
                </c:pt>
                <c:pt idx="80">
                  <c:v>-0.48357739999999999</c:v>
                </c:pt>
                <c:pt idx="81">
                  <c:v>-0.48357679999999997</c:v>
                </c:pt>
                <c:pt idx="82">
                  <c:v>-0.48357630000000001</c:v>
                </c:pt>
                <c:pt idx="83">
                  <c:v>-0.4835757</c:v>
                </c:pt>
                <c:pt idx="84">
                  <c:v>-0.48357509999999998</c:v>
                </c:pt>
                <c:pt idx="85">
                  <c:v>-0.48357460000000002</c:v>
                </c:pt>
                <c:pt idx="86">
                  <c:v>-0.483574</c:v>
                </c:pt>
                <c:pt idx="87">
                  <c:v>-0.48357349999999999</c:v>
                </c:pt>
                <c:pt idx="88">
                  <c:v>-0.48357299999999998</c:v>
                </c:pt>
                <c:pt idx="89">
                  <c:v>-0.48357250000000002</c:v>
                </c:pt>
                <c:pt idx="90">
                  <c:v>-0.483572</c:v>
                </c:pt>
                <c:pt idx="91">
                  <c:v>-0.48357149999999999</c:v>
                </c:pt>
                <c:pt idx="92">
                  <c:v>-0.48357099999999997</c:v>
                </c:pt>
                <c:pt idx="93">
                  <c:v>-0.48357050000000001</c:v>
                </c:pt>
                <c:pt idx="94">
                  <c:v>-0.48357</c:v>
                </c:pt>
                <c:pt idx="95">
                  <c:v>-0.48356959999999999</c:v>
                </c:pt>
                <c:pt idx="96">
                  <c:v>-0.48356909999999997</c:v>
                </c:pt>
                <c:pt idx="97">
                  <c:v>-0.48356870000000002</c:v>
                </c:pt>
                <c:pt idx="98">
                  <c:v>-0.4835682</c:v>
                </c:pt>
                <c:pt idx="99">
                  <c:v>-0.48356779999999999</c:v>
                </c:pt>
                <c:pt idx="100">
                  <c:v>-0.48356739999999998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RO by ОРУК 300_4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Лист1!$N$32:$N$132</c:f>
              <c:numCache>
                <c:formatCode>0.00E+00</c:formatCode>
                <c:ptCount val="101"/>
                <c:pt idx="0">
                  <c:v>-0.39469759999999998</c:v>
                </c:pt>
                <c:pt idx="1">
                  <c:v>-0.40874450000000001</c:v>
                </c:pt>
                <c:pt idx="2">
                  <c:v>-0.42169410000000002</c:v>
                </c:pt>
                <c:pt idx="3">
                  <c:v>-0.4334848</c:v>
                </c:pt>
                <c:pt idx="4">
                  <c:v>-0.44407229999999998</c:v>
                </c:pt>
                <c:pt idx="5">
                  <c:v>-0.45342880000000002</c:v>
                </c:pt>
                <c:pt idx="6">
                  <c:v>-0.46154109999999998</c:v>
                </c:pt>
                <c:pt idx="7">
                  <c:v>-0.46840860000000001</c:v>
                </c:pt>
                <c:pt idx="8">
                  <c:v>-0.47403970000000001</c:v>
                </c:pt>
                <c:pt idx="9">
                  <c:v>-0.47844829999999999</c:v>
                </c:pt>
                <c:pt idx="10">
                  <c:v>-0.48165029999999998</c:v>
                </c:pt>
                <c:pt idx="11">
                  <c:v>-0.4836626</c:v>
                </c:pt>
                <c:pt idx="12">
                  <c:v>-0.48366039999999999</c:v>
                </c:pt>
                <c:pt idx="13">
                  <c:v>-0.48365780000000003</c:v>
                </c:pt>
                <c:pt idx="14">
                  <c:v>-0.48365540000000001</c:v>
                </c:pt>
                <c:pt idx="15">
                  <c:v>-0.4836531</c:v>
                </c:pt>
                <c:pt idx="16">
                  <c:v>-0.483651</c:v>
                </c:pt>
                <c:pt idx="17">
                  <c:v>-0.48364889999999999</c:v>
                </c:pt>
                <c:pt idx="18">
                  <c:v>-0.48364699999999999</c:v>
                </c:pt>
                <c:pt idx="19">
                  <c:v>-0.48364509999999999</c:v>
                </c:pt>
                <c:pt idx="20">
                  <c:v>-0.4836433</c:v>
                </c:pt>
                <c:pt idx="21">
                  <c:v>-0.48364170000000001</c:v>
                </c:pt>
                <c:pt idx="22">
                  <c:v>-0.48364000000000001</c:v>
                </c:pt>
                <c:pt idx="23">
                  <c:v>-0.48363850000000003</c:v>
                </c:pt>
                <c:pt idx="24">
                  <c:v>-0.48363699999999998</c:v>
                </c:pt>
                <c:pt idx="25">
                  <c:v>-0.4836356</c:v>
                </c:pt>
                <c:pt idx="26">
                  <c:v>-0.48363430000000002</c:v>
                </c:pt>
                <c:pt idx="27">
                  <c:v>-0.48363299999999998</c:v>
                </c:pt>
                <c:pt idx="28">
                  <c:v>-0.4836317</c:v>
                </c:pt>
                <c:pt idx="29">
                  <c:v>-0.48363050000000002</c:v>
                </c:pt>
                <c:pt idx="30">
                  <c:v>-0.48362939999999999</c:v>
                </c:pt>
                <c:pt idx="31">
                  <c:v>-0.48362830000000001</c:v>
                </c:pt>
                <c:pt idx="32">
                  <c:v>-0.48362719999999998</c:v>
                </c:pt>
                <c:pt idx="33">
                  <c:v>-0.48362620000000001</c:v>
                </c:pt>
                <c:pt idx="34">
                  <c:v>-0.48362519999999998</c:v>
                </c:pt>
                <c:pt idx="35">
                  <c:v>-0.48362430000000001</c:v>
                </c:pt>
                <c:pt idx="36">
                  <c:v>-0.48362339999999998</c:v>
                </c:pt>
                <c:pt idx="37">
                  <c:v>-0.48362250000000001</c:v>
                </c:pt>
                <c:pt idx="38">
                  <c:v>-0.48362159999999998</c:v>
                </c:pt>
                <c:pt idx="39">
                  <c:v>-0.48362080000000002</c:v>
                </c:pt>
                <c:pt idx="40">
                  <c:v>-0.48361999999999999</c:v>
                </c:pt>
                <c:pt idx="41">
                  <c:v>-0.48361920000000003</c:v>
                </c:pt>
                <c:pt idx="42">
                  <c:v>-0.48361850000000001</c:v>
                </c:pt>
                <c:pt idx="43">
                  <c:v>-0.48361769999999998</c:v>
                </c:pt>
                <c:pt idx="44">
                  <c:v>-0.48361700000000002</c:v>
                </c:pt>
                <c:pt idx="45">
                  <c:v>-0.4836163</c:v>
                </c:pt>
                <c:pt idx="46">
                  <c:v>-0.48361569999999998</c:v>
                </c:pt>
                <c:pt idx="47">
                  <c:v>-0.48361500000000002</c:v>
                </c:pt>
                <c:pt idx="48">
                  <c:v>-0.4836144</c:v>
                </c:pt>
                <c:pt idx="49">
                  <c:v>-0.48361379999999998</c:v>
                </c:pt>
                <c:pt idx="50">
                  <c:v>-0.48361320000000002</c:v>
                </c:pt>
                <c:pt idx="51">
                  <c:v>-0.4836126</c:v>
                </c:pt>
                <c:pt idx="52">
                  <c:v>-0.48361209999999999</c:v>
                </c:pt>
                <c:pt idx="53">
                  <c:v>-0.48361150000000003</c:v>
                </c:pt>
                <c:pt idx="54">
                  <c:v>-0.48361100000000001</c:v>
                </c:pt>
                <c:pt idx="55">
                  <c:v>-0.4836105</c:v>
                </c:pt>
                <c:pt idx="56">
                  <c:v>-0.48360999999999998</c:v>
                </c:pt>
                <c:pt idx="57">
                  <c:v>-0.48360950000000003</c:v>
                </c:pt>
                <c:pt idx="58">
                  <c:v>-0.48360900000000001</c:v>
                </c:pt>
                <c:pt idx="59">
                  <c:v>-0.4836085</c:v>
                </c:pt>
                <c:pt idx="60">
                  <c:v>-0.48360809999999999</c:v>
                </c:pt>
                <c:pt idx="61">
                  <c:v>-0.48360760000000003</c:v>
                </c:pt>
                <c:pt idx="62">
                  <c:v>-0.48360720000000001</c:v>
                </c:pt>
                <c:pt idx="63">
                  <c:v>-0.4836068</c:v>
                </c:pt>
                <c:pt idx="64">
                  <c:v>-0.48360629999999999</c:v>
                </c:pt>
                <c:pt idx="65">
                  <c:v>-0.48360589999999998</c:v>
                </c:pt>
                <c:pt idx="66">
                  <c:v>-0.48360550000000002</c:v>
                </c:pt>
                <c:pt idx="67">
                  <c:v>-0.48360520000000001</c:v>
                </c:pt>
                <c:pt idx="68">
                  <c:v>-0.4836048</c:v>
                </c:pt>
                <c:pt idx="69">
                  <c:v>-0.48360439999999999</c:v>
                </c:pt>
                <c:pt idx="70">
                  <c:v>-0.48360399999999998</c:v>
                </c:pt>
                <c:pt idx="71">
                  <c:v>-0.48360370000000003</c:v>
                </c:pt>
                <c:pt idx="72">
                  <c:v>-0.48360330000000001</c:v>
                </c:pt>
                <c:pt idx="73">
                  <c:v>-0.48360300000000001</c:v>
                </c:pt>
                <c:pt idx="74">
                  <c:v>-0.4836027</c:v>
                </c:pt>
                <c:pt idx="75">
                  <c:v>-0.48360229999999998</c:v>
                </c:pt>
                <c:pt idx="76">
                  <c:v>-0.48360199999999998</c:v>
                </c:pt>
                <c:pt idx="77">
                  <c:v>-0.48360170000000002</c:v>
                </c:pt>
                <c:pt idx="78">
                  <c:v>-0.48360140000000001</c:v>
                </c:pt>
                <c:pt idx="79">
                  <c:v>-0.48360110000000001</c:v>
                </c:pt>
                <c:pt idx="80">
                  <c:v>-0.4836008</c:v>
                </c:pt>
                <c:pt idx="81">
                  <c:v>-0.48360049999999999</c:v>
                </c:pt>
                <c:pt idx="82">
                  <c:v>-0.48360019999999998</c:v>
                </c:pt>
                <c:pt idx="83">
                  <c:v>-0.48359990000000003</c:v>
                </c:pt>
                <c:pt idx="84">
                  <c:v>-0.48359970000000002</c:v>
                </c:pt>
                <c:pt idx="85">
                  <c:v>-0.48359940000000001</c:v>
                </c:pt>
                <c:pt idx="86">
                  <c:v>-0.4835991</c:v>
                </c:pt>
                <c:pt idx="87">
                  <c:v>-0.4835989</c:v>
                </c:pt>
                <c:pt idx="88">
                  <c:v>-0.48359859999999999</c:v>
                </c:pt>
                <c:pt idx="89">
                  <c:v>-0.48359839999999998</c:v>
                </c:pt>
                <c:pt idx="90">
                  <c:v>-0.48359809999999998</c:v>
                </c:pt>
                <c:pt idx="91">
                  <c:v>-0.48359790000000002</c:v>
                </c:pt>
                <c:pt idx="92">
                  <c:v>-0.48359770000000002</c:v>
                </c:pt>
                <c:pt idx="93">
                  <c:v>-0.48359740000000001</c:v>
                </c:pt>
                <c:pt idx="94">
                  <c:v>-0.4835972</c:v>
                </c:pt>
                <c:pt idx="95">
                  <c:v>-0.483597</c:v>
                </c:pt>
                <c:pt idx="96">
                  <c:v>-0.48359669999999999</c:v>
                </c:pt>
                <c:pt idx="97">
                  <c:v>-0.48359649999999998</c:v>
                </c:pt>
                <c:pt idx="98">
                  <c:v>-0.48359629999999998</c:v>
                </c:pt>
                <c:pt idx="99">
                  <c:v>-0.48359609999999997</c:v>
                </c:pt>
                <c:pt idx="100">
                  <c:v>-0.48359590000000002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RO by ОРУК 300_12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Лист1!$P$32:$P$132</c:f>
              <c:numCache>
                <c:formatCode>0.00E+00</c:formatCode>
                <c:ptCount val="101"/>
                <c:pt idx="0">
                  <c:v>-0.39467770000000002</c:v>
                </c:pt>
                <c:pt idx="1">
                  <c:v>-0.40872239999999999</c:v>
                </c:pt>
                <c:pt idx="2">
                  <c:v>-0.42167009999999999</c:v>
                </c:pt>
                <c:pt idx="3">
                  <c:v>-0.43345939999999999</c:v>
                </c:pt>
                <c:pt idx="4">
                  <c:v>-0.44404589999999999</c:v>
                </c:pt>
                <c:pt idx="5">
                  <c:v>-0.45340160000000002</c:v>
                </c:pt>
                <c:pt idx="6">
                  <c:v>-0.46151360000000002</c:v>
                </c:pt>
                <c:pt idx="7">
                  <c:v>-0.46838099999999999</c:v>
                </c:pt>
                <c:pt idx="8">
                  <c:v>-0.4740124</c:v>
                </c:pt>
                <c:pt idx="9">
                  <c:v>-0.47842170000000001</c:v>
                </c:pt>
                <c:pt idx="10">
                  <c:v>-0.48162460000000001</c:v>
                </c:pt>
                <c:pt idx="11">
                  <c:v>-0.48363800000000001</c:v>
                </c:pt>
                <c:pt idx="12">
                  <c:v>-0.48363719999999999</c:v>
                </c:pt>
                <c:pt idx="13">
                  <c:v>-0.48363640000000002</c:v>
                </c:pt>
                <c:pt idx="14">
                  <c:v>-0.4836356</c:v>
                </c:pt>
                <c:pt idx="15">
                  <c:v>-0.48363479999999998</c:v>
                </c:pt>
                <c:pt idx="16">
                  <c:v>-0.48363410000000001</c:v>
                </c:pt>
                <c:pt idx="17">
                  <c:v>-0.48363339999999999</c:v>
                </c:pt>
                <c:pt idx="18">
                  <c:v>-0.48363279999999997</c:v>
                </c:pt>
                <c:pt idx="19">
                  <c:v>-0.48363220000000001</c:v>
                </c:pt>
                <c:pt idx="20">
                  <c:v>-0.48363159999999999</c:v>
                </c:pt>
                <c:pt idx="21">
                  <c:v>-0.48363099999999998</c:v>
                </c:pt>
                <c:pt idx="22">
                  <c:v>-0.48363050000000002</c:v>
                </c:pt>
                <c:pt idx="23">
                  <c:v>-0.48363</c:v>
                </c:pt>
                <c:pt idx="24">
                  <c:v>-0.48362949999999999</c:v>
                </c:pt>
                <c:pt idx="25">
                  <c:v>-0.48362909999999998</c:v>
                </c:pt>
                <c:pt idx="26">
                  <c:v>-0.48362860000000002</c:v>
                </c:pt>
                <c:pt idx="27">
                  <c:v>-0.48362820000000001</c:v>
                </c:pt>
                <c:pt idx="28">
                  <c:v>-0.4836278</c:v>
                </c:pt>
                <c:pt idx="29">
                  <c:v>-0.48362739999999999</c:v>
                </c:pt>
                <c:pt idx="30">
                  <c:v>-0.48362699999999997</c:v>
                </c:pt>
                <c:pt idx="31">
                  <c:v>-0.48362670000000002</c:v>
                </c:pt>
                <c:pt idx="32">
                  <c:v>-0.48362630000000001</c:v>
                </c:pt>
                <c:pt idx="33">
                  <c:v>-0.483626</c:v>
                </c:pt>
                <c:pt idx="34">
                  <c:v>-0.48362569999999999</c:v>
                </c:pt>
                <c:pt idx="35">
                  <c:v>-0.48362539999999998</c:v>
                </c:pt>
                <c:pt idx="36">
                  <c:v>-0.48362509999999997</c:v>
                </c:pt>
                <c:pt idx="37">
                  <c:v>-0.48362480000000002</c:v>
                </c:pt>
                <c:pt idx="38">
                  <c:v>-0.48362450000000001</c:v>
                </c:pt>
                <c:pt idx="39">
                  <c:v>-0.4836242</c:v>
                </c:pt>
                <c:pt idx="40">
                  <c:v>-0.4836239</c:v>
                </c:pt>
                <c:pt idx="41">
                  <c:v>-0.48362369999999999</c:v>
                </c:pt>
                <c:pt idx="42">
                  <c:v>-0.48362339999999998</c:v>
                </c:pt>
                <c:pt idx="43">
                  <c:v>-0.48362319999999998</c:v>
                </c:pt>
                <c:pt idx="44">
                  <c:v>-0.48362300000000003</c:v>
                </c:pt>
                <c:pt idx="45">
                  <c:v>-0.48362270000000002</c:v>
                </c:pt>
                <c:pt idx="46">
                  <c:v>-0.48362250000000001</c:v>
                </c:pt>
                <c:pt idx="47">
                  <c:v>-0.4836223</c:v>
                </c:pt>
                <c:pt idx="48">
                  <c:v>-0.4836221</c:v>
                </c:pt>
                <c:pt idx="49">
                  <c:v>-0.48362189999999999</c:v>
                </c:pt>
                <c:pt idx="50">
                  <c:v>-0.48362169999999999</c:v>
                </c:pt>
                <c:pt idx="51">
                  <c:v>-0.48362149999999998</c:v>
                </c:pt>
                <c:pt idx="52">
                  <c:v>-0.48362129999999998</c:v>
                </c:pt>
                <c:pt idx="53">
                  <c:v>-0.48362119999999997</c:v>
                </c:pt>
                <c:pt idx="54">
                  <c:v>-0.48362100000000002</c:v>
                </c:pt>
                <c:pt idx="55">
                  <c:v>-0.48362080000000002</c:v>
                </c:pt>
                <c:pt idx="56">
                  <c:v>-0.48362070000000001</c:v>
                </c:pt>
                <c:pt idx="57">
                  <c:v>-0.48362050000000001</c:v>
                </c:pt>
                <c:pt idx="58">
                  <c:v>-0.4836203</c:v>
                </c:pt>
                <c:pt idx="59">
                  <c:v>-0.4836202</c:v>
                </c:pt>
                <c:pt idx="60">
                  <c:v>-0.48361999999999999</c:v>
                </c:pt>
                <c:pt idx="61">
                  <c:v>-0.48361989999999999</c:v>
                </c:pt>
                <c:pt idx="62">
                  <c:v>-0.48361969999999999</c:v>
                </c:pt>
                <c:pt idx="63">
                  <c:v>-0.48361959999999998</c:v>
                </c:pt>
                <c:pt idx="64">
                  <c:v>-0.48361949999999998</c:v>
                </c:pt>
                <c:pt idx="65">
                  <c:v>-0.48361929999999997</c:v>
                </c:pt>
                <c:pt idx="66">
                  <c:v>-0.48361920000000003</c:v>
                </c:pt>
                <c:pt idx="67">
                  <c:v>-0.48361910000000002</c:v>
                </c:pt>
                <c:pt idx="68">
                  <c:v>-0.48361890000000002</c:v>
                </c:pt>
                <c:pt idx="69">
                  <c:v>-0.48361880000000002</c:v>
                </c:pt>
                <c:pt idx="70">
                  <c:v>-0.48361870000000001</c:v>
                </c:pt>
                <c:pt idx="71">
                  <c:v>-0.48361860000000001</c:v>
                </c:pt>
                <c:pt idx="72">
                  <c:v>-0.48361850000000001</c:v>
                </c:pt>
                <c:pt idx="73">
                  <c:v>-0.4836184</c:v>
                </c:pt>
                <c:pt idx="74">
                  <c:v>-0.4836183</c:v>
                </c:pt>
                <c:pt idx="75">
                  <c:v>-0.4836181</c:v>
                </c:pt>
                <c:pt idx="76">
                  <c:v>-0.48361799999999999</c:v>
                </c:pt>
                <c:pt idx="77">
                  <c:v>-0.48361789999999999</c:v>
                </c:pt>
                <c:pt idx="78">
                  <c:v>-0.48361779999999999</c:v>
                </c:pt>
                <c:pt idx="79">
                  <c:v>-0.48361769999999998</c:v>
                </c:pt>
                <c:pt idx="80">
                  <c:v>-0.48361759999999998</c:v>
                </c:pt>
                <c:pt idx="81">
                  <c:v>-0.48361749999999998</c:v>
                </c:pt>
                <c:pt idx="82">
                  <c:v>-0.48361749999999998</c:v>
                </c:pt>
                <c:pt idx="83">
                  <c:v>-0.48361739999999998</c:v>
                </c:pt>
                <c:pt idx="84">
                  <c:v>-0.48361730000000003</c:v>
                </c:pt>
                <c:pt idx="85">
                  <c:v>-0.48361720000000002</c:v>
                </c:pt>
                <c:pt idx="86">
                  <c:v>-0.48361710000000002</c:v>
                </c:pt>
                <c:pt idx="87">
                  <c:v>-0.48361700000000002</c:v>
                </c:pt>
                <c:pt idx="88">
                  <c:v>-0.48361690000000002</c:v>
                </c:pt>
                <c:pt idx="89">
                  <c:v>-0.48361680000000001</c:v>
                </c:pt>
                <c:pt idx="90">
                  <c:v>-0.48361680000000001</c:v>
                </c:pt>
                <c:pt idx="91">
                  <c:v>-0.48361670000000001</c:v>
                </c:pt>
                <c:pt idx="92">
                  <c:v>-0.48361660000000001</c:v>
                </c:pt>
                <c:pt idx="93">
                  <c:v>-0.4836165</c:v>
                </c:pt>
                <c:pt idx="94">
                  <c:v>-0.4836164</c:v>
                </c:pt>
                <c:pt idx="95">
                  <c:v>-0.4836164</c:v>
                </c:pt>
                <c:pt idx="96">
                  <c:v>-0.4836163</c:v>
                </c:pt>
                <c:pt idx="97">
                  <c:v>-0.4836162</c:v>
                </c:pt>
                <c:pt idx="98">
                  <c:v>-0.4836162</c:v>
                </c:pt>
                <c:pt idx="99">
                  <c:v>-0.48361609999999999</c:v>
                </c:pt>
                <c:pt idx="100">
                  <c:v>-0.48361599999999999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RO by ОРУК 300_48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Лист1!$R$32:$R$132</c:f>
              <c:numCache>
                <c:formatCode>0.00E+00</c:formatCode>
                <c:ptCount val="101"/>
                <c:pt idx="0">
                  <c:v>-0.3946692</c:v>
                </c:pt>
                <c:pt idx="1">
                  <c:v>-0.4087131</c:v>
                </c:pt>
                <c:pt idx="2">
                  <c:v>-0.42166019999999999</c:v>
                </c:pt>
                <c:pt idx="3">
                  <c:v>-0.43344899999999997</c:v>
                </c:pt>
                <c:pt idx="4">
                  <c:v>-0.44403510000000002</c:v>
                </c:pt>
                <c:pt idx="5">
                  <c:v>-0.45339059999999998</c:v>
                </c:pt>
                <c:pt idx="6">
                  <c:v>-0.46150239999999998</c:v>
                </c:pt>
                <c:pt idx="7">
                  <c:v>-0.46836990000000001</c:v>
                </c:pt>
                <c:pt idx="8">
                  <c:v>-0.47400140000000002</c:v>
                </c:pt>
                <c:pt idx="9">
                  <c:v>-0.47841089999999997</c:v>
                </c:pt>
                <c:pt idx="10">
                  <c:v>-0.48161399999999999</c:v>
                </c:pt>
                <c:pt idx="11">
                  <c:v>-0.4836279</c:v>
                </c:pt>
                <c:pt idx="12">
                  <c:v>-0.48362759999999999</c:v>
                </c:pt>
                <c:pt idx="13">
                  <c:v>-0.48362739999999999</c:v>
                </c:pt>
                <c:pt idx="14">
                  <c:v>-0.48362719999999998</c:v>
                </c:pt>
                <c:pt idx="15">
                  <c:v>-0.48362699999999997</c:v>
                </c:pt>
                <c:pt idx="16">
                  <c:v>-0.48362680000000002</c:v>
                </c:pt>
                <c:pt idx="17">
                  <c:v>-0.48362660000000002</c:v>
                </c:pt>
                <c:pt idx="18">
                  <c:v>-0.48362640000000001</c:v>
                </c:pt>
                <c:pt idx="19">
                  <c:v>-0.48362630000000001</c:v>
                </c:pt>
                <c:pt idx="20">
                  <c:v>-0.4836261</c:v>
                </c:pt>
                <c:pt idx="21">
                  <c:v>-0.483626</c:v>
                </c:pt>
                <c:pt idx="22">
                  <c:v>-0.48362579999999999</c:v>
                </c:pt>
                <c:pt idx="23">
                  <c:v>-0.48362569999999999</c:v>
                </c:pt>
                <c:pt idx="24">
                  <c:v>-0.48362559999999999</c:v>
                </c:pt>
                <c:pt idx="25">
                  <c:v>-0.48362539999999998</c:v>
                </c:pt>
                <c:pt idx="26">
                  <c:v>-0.48362529999999998</c:v>
                </c:pt>
                <c:pt idx="27">
                  <c:v>-0.48362519999999998</c:v>
                </c:pt>
                <c:pt idx="28">
                  <c:v>-0.48362509999999997</c:v>
                </c:pt>
                <c:pt idx="29">
                  <c:v>-0.48362500000000003</c:v>
                </c:pt>
                <c:pt idx="30">
                  <c:v>-0.48362490000000002</c:v>
                </c:pt>
                <c:pt idx="31">
                  <c:v>-0.48362480000000002</c:v>
                </c:pt>
                <c:pt idx="32">
                  <c:v>-0.48362470000000002</c:v>
                </c:pt>
                <c:pt idx="33">
                  <c:v>-0.48362460000000002</c:v>
                </c:pt>
                <c:pt idx="34">
                  <c:v>-0.48362450000000001</c:v>
                </c:pt>
                <c:pt idx="35">
                  <c:v>-0.48362440000000001</c:v>
                </c:pt>
                <c:pt idx="36">
                  <c:v>-0.48362430000000001</c:v>
                </c:pt>
                <c:pt idx="37">
                  <c:v>-0.48362430000000001</c:v>
                </c:pt>
                <c:pt idx="38">
                  <c:v>-0.4836242</c:v>
                </c:pt>
                <c:pt idx="39">
                  <c:v>-0.4836241</c:v>
                </c:pt>
                <c:pt idx="40">
                  <c:v>-0.483624</c:v>
                </c:pt>
                <c:pt idx="41">
                  <c:v>-0.483624</c:v>
                </c:pt>
                <c:pt idx="42">
                  <c:v>-0.4836239</c:v>
                </c:pt>
                <c:pt idx="43">
                  <c:v>-0.48362379999999999</c:v>
                </c:pt>
                <c:pt idx="44">
                  <c:v>-0.48362379999999999</c:v>
                </c:pt>
                <c:pt idx="45">
                  <c:v>-0.48362369999999999</c:v>
                </c:pt>
                <c:pt idx="46">
                  <c:v>-0.48362359999999999</c:v>
                </c:pt>
                <c:pt idx="47">
                  <c:v>-0.48362359999999999</c:v>
                </c:pt>
                <c:pt idx="48">
                  <c:v>-0.48362349999999998</c:v>
                </c:pt>
                <c:pt idx="49">
                  <c:v>-0.48362349999999998</c:v>
                </c:pt>
                <c:pt idx="50">
                  <c:v>-0.48362339999999998</c:v>
                </c:pt>
                <c:pt idx="51">
                  <c:v>-0.48362339999999998</c:v>
                </c:pt>
                <c:pt idx="52">
                  <c:v>-0.48362329999999998</c:v>
                </c:pt>
                <c:pt idx="53">
                  <c:v>-0.48362329999999998</c:v>
                </c:pt>
                <c:pt idx="54">
                  <c:v>-0.48362319999999998</c:v>
                </c:pt>
                <c:pt idx="55">
                  <c:v>-0.48362319999999998</c:v>
                </c:pt>
                <c:pt idx="56">
                  <c:v>-0.48362309999999997</c:v>
                </c:pt>
                <c:pt idx="57">
                  <c:v>-0.48362309999999997</c:v>
                </c:pt>
                <c:pt idx="58">
                  <c:v>-0.48362300000000003</c:v>
                </c:pt>
                <c:pt idx="59">
                  <c:v>-0.48362300000000003</c:v>
                </c:pt>
                <c:pt idx="60">
                  <c:v>-0.48362300000000003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Лист1!$T$1</c:f>
              <c:strCache>
                <c:ptCount val="1"/>
                <c:pt idx="0">
                  <c:v>RO by ОРУК 500_1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Лист1!$T$32:$T$132</c:f>
              <c:numCache>
                <c:formatCode>0.00E+00</c:formatCode>
                <c:ptCount val="101"/>
                <c:pt idx="0">
                  <c:v>-0.39522239999999997</c:v>
                </c:pt>
                <c:pt idx="1">
                  <c:v>-0.40928940000000003</c:v>
                </c:pt>
                <c:pt idx="2">
                  <c:v>-0.42225570000000001</c:v>
                </c:pt>
                <c:pt idx="3">
                  <c:v>-0.43405949999999999</c:v>
                </c:pt>
                <c:pt idx="4">
                  <c:v>-0.44465680000000002</c:v>
                </c:pt>
                <c:pt idx="5">
                  <c:v>-0.45401950000000002</c:v>
                </c:pt>
                <c:pt idx="6">
                  <c:v>-0.46213490000000002</c:v>
                </c:pt>
                <c:pt idx="7">
                  <c:v>-0.46900229999999998</c:v>
                </c:pt>
                <c:pt idx="8">
                  <c:v>-0.47463040000000001</c:v>
                </c:pt>
                <c:pt idx="9">
                  <c:v>-0.47903319999999999</c:v>
                </c:pt>
                <c:pt idx="10">
                  <c:v>-0.48222680000000001</c:v>
                </c:pt>
                <c:pt idx="11">
                  <c:v>-0.4842283</c:v>
                </c:pt>
                <c:pt idx="12">
                  <c:v>-0.48421140000000001</c:v>
                </c:pt>
                <c:pt idx="13">
                  <c:v>-0.48419329999999999</c:v>
                </c:pt>
                <c:pt idx="14">
                  <c:v>-0.4841762</c:v>
                </c:pt>
                <c:pt idx="15">
                  <c:v>-0.48415989999999998</c:v>
                </c:pt>
                <c:pt idx="16">
                  <c:v>-0.48414439999999997</c:v>
                </c:pt>
                <c:pt idx="17">
                  <c:v>-0.48412959999999999</c:v>
                </c:pt>
                <c:pt idx="18">
                  <c:v>-0.48411549999999998</c:v>
                </c:pt>
                <c:pt idx="19">
                  <c:v>-0.48410189999999997</c:v>
                </c:pt>
                <c:pt idx="20">
                  <c:v>-0.48408889999999999</c:v>
                </c:pt>
                <c:pt idx="21">
                  <c:v>-0.48407650000000002</c:v>
                </c:pt>
                <c:pt idx="22">
                  <c:v>-0.48406470000000001</c:v>
                </c:pt>
                <c:pt idx="23">
                  <c:v>-0.48405350000000003</c:v>
                </c:pt>
                <c:pt idx="24">
                  <c:v>-0.48404269999999999</c:v>
                </c:pt>
                <c:pt idx="25">
                  <c:v>-0.48403230000000003</c:v>
                </c:pt>
                <c:pt idx="26">
                  <c:v>-0.48402240000000002</c:v>
                </c:pt>
                <c:pt idx="27">
                  <c:v>-0.48401280000000002</c:v>
                </c:pt>
                <c:pt idx="28">
                  <c:v>-0.48400359999999998</c:v>
                </c:pt>
                <c:pt idx="29">
                  <c:v>-0.4839948</c:v>
                </c:pt>
                <c:pt idx="30">
                  <c:v>-0.48398619999999998</c:v>
                </c:pt>
                <c:pt idx="31">
                  <c:v>-0.48397800000000002</c:v>
                </c:pt>
                <c:pt idx="32">
                  <c:v>-0.48397000000000001</c:v>
                </c:pt>
                <c:pt idx="33">
                  <c:v>-0.48396240000000001</c:v>
                </c:pt>
                <c:pt idx="34">
                  <c:v>-0.48395490000000002</c:v>
                </c:pt>
                <c:pt idx="35">
                  <c:v>-0.48394779999999998</c:v>
                </c:pt>
                <c:pt idx="36">
                  <c:v>-0.4839408</c:v>
                </c:pt>
                <c:pt idx="37">
                  <c:v>-0.48393409999999998</c:v>
                </c:pt>
                <c:pt idx="38">
                  <c:v>-0.48392760000000001</c:v>
                </c:pt>
                <c:pt idx="39">
                  <c:v>-0.4839213</c:v>
                </c:pt>
                <c:pt idx="40">
                  <c:v>-0.48391519999999999</c:v>
                </c:pt>
                <c:pt idx="41">
                  <c:v>-0.48390919999999998</c:v>
                </c:pt>
                <c:pt idx="42">
                  <c:v>-0.48390349999999999</c:v>
                </c:pt>
                <c:pt idx="43">
                  <c:v>-0.48389789999999999</c:v>
                </c:pt>
                <c:pt idx="44">
                  <c:v>-0.4838924</c:v>
                </c:pt>
                <c:pt idx="45">
                  <c:v>-0.48388710000000001</c:v>
                </c:pt>
                <c:pt idx="46">
                  <c:v>-0.48388199999999998</c:v>
                </c:pt>
                <c:pt idx="47">
                  <c:v>-0.483877</c:v>
                </c:pt>
                <c:pt idx="48">
                  <c:v>-0.48387210000000003</c:v>
                </c:pt>
                <c:pt idx="49">
                  <c:v>-0.4838674</c:v>
                </c:pt>
                <c:pt idx="50">
                  <c:v>-0.48386269999999998</c:v>
                </c:pt>
                <c:pt idx="51">
                  <c:v>-0.48385820000000002</c:v>
                </c:pt>
                <c:pt idx="52">
                  <c:v>-0.4838538</c:v>
                </c:pt>
                <c:pt idx="53">
                  <c:v>-0.48384959999999999</c:v>
                </c:pt>
                <c:pt idx="54">
                  <c:v>-0.48384539999999998</c:v>
                </c:pt>
                <c:pt idx="55">
                  <c:v>-0.48384129999999997</c:v>
                </c:pt>
                <c:pt idx="56">
                  <c:v>-0.48383730000000003</c:v>
                </c:pt>
                <c:pt idx="57">
                  <c:v>-0.48383350000000003</c:v>
                </c:pt>
                <c:pt idx="58">
                  <c:v>-0.48382969999999997</c:v>
                </c:pt>
                <c:pt idx="59">
                  <c:v>-0.48382599999999998</c:v>
                </c:pt>
                <c:pt idx="60">
                  <c:v>-0.48382229999999998</c:v>
                </c:pt>
                <c:pt idx="61">
                  <c:v>-0.48381879999999999</c:v>
                </c:pt>
                <c:pt idx="62">
                  <c:v>-0.4838153</c:v>
                </c:pt>
                <c:pt idx="63">
                  <c:v>-0.48381190000000002</c:v>
                </c:pt>
                <c:pt idx="64">
                  <c:v>-0.48380859999999998</c:v>
                </c:pt>
                <c:pt idx="65">
                  <c:v>-0.4838054</c:v>
                </c:pt>
                <c:pt idx="66">
                  <c:v>-0.48380220000000002</c:v>
                </c:pt>
                <c:pt idx="67">
                  <c:v>-0.48379909999999998</c:v>
                </c:pt>
                <c:pt idx="68">
                  <c:v>-0.483796</c:v>
                </c:pt>
                <c:pt idx="69">
                  <c:v>-0.48379299999999997</c:v>
                </c:pt>
                <c:pt idx="70">
                  <c:v>-0.4837901</c:v>
                </c:pt>
                <c:pt idx="71">
                  <c:v>-0.48378719999999997</c:v>
                </c:pt>
                <c:pt idx="72">
                  <c:v>-0.4837844</c:v>
                </c:pt>
                <c:pt idx="73">
                  <c:v>-0.48378169999999998</c:v>
                </c:pt>
                <c:pt idx="74">
                  <c:v>-0.48377900000000001</c:v>
                </c:pt>
                <c:pt idx="75">
                  <c:v>-0.48377629999999999</c:v>
                </c:pt>
                <c:pt idx="76">
                  <c:v>-0.48377369999999997</c:v>
                </c:pt>
                <c:pt idx="77">
                  <c:v>-0.48377120000000001</c:v>
                </c:pt>
                <c:pt idx="78">
                  <c:v>-0.48376859999999999</c:v>
                </c:pt>
                <c:pt idx="79">
                  <c:v>-0.48376619999999998</c:v>
                </c:pt>
                <c:pt idx="80">
                  <c:v>-0.48376370000000002</c:v>
                </c:pt>
                <c:pt idx="81">
                  <c:v>-0.48376140000000001</c:v>
                </c:pt>
                <c:pt idx="82">
                  <c:v>-0.48375899999999999</c:v>
                </c:pt>
                <c:pt idx="83">
                  <c:v>-0.48375669999999998</c:v>
                </c:pt>
                <c:pt idx="84">
                  <c:v>-0.48375449999999998</c:v>
                </c:pt>
                <c:pt idx="85">
                  <c:v>-0.48375220000000002</c:v>
                </c:pt>
                <c:pt idx="86">
                  <c:v>-0.48375010000000002</c:v>
                </c:pt>
                <c:pt idx="87">
                  <c:v>-0.48374790000000001</c:v>
                </c:pt>
                <c:pt idx="88">
                  <c:v>-0.4837458</c:v>
                </c:pt>
                <c:pt idx="89">
                  <c:v>-0.4837437</c:v>
                </c:pt>
                <c:pt idx="90">
                  <c:v>-0.4837417</c:v>
                </c:pt>
                <c:pt idx="91">
                  <c:v>-0.48373969999999999</c:v>
                </c:pt>
                <c:pt idx="92">
                  <c:v>-0.48373769999999999</c:v>
                </c:pt>
                <c:pt idx="93">
                  <c:v>-0.48373569999999999</c:v>
                </c:pt>
                <c:pt idx="94">
                  <c:v>-0.48373379999999999</c:v>
                </c:pt>
                <c:pt idx="95">
                  <c:v>-0.48373189999999999</c:v>
                </c:pt>
                <c:pt idx="96">
                  <c:v>-0.48372999999999999</c:v>
                </c:pt>
                <c:pt idx="97">
                  <c:v>-0.4837282</c:v>
                </c:pt>
                <c:pt idx="98">
                  <c:v>-0.4837264</c:v>
                </c:pt>
                <c:pt idx="99">
                  <c:v>-0.4837246</c:v>
                </c:pt>
                <c:pt idx="100">
                  <c:v>-0.48372280000000001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Лист1!$U$1</c:f>
              <c:strCache>
                <c:ptCount val="1"/>
                <c:pt idx="0">
                  <c:v>RO by ОРУК 700_1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Лист1!$U$32:$U$132</c:f>
              <c:numCache>
                <c:formatCode>0.00E+00</c:formatCode>
                <c:ptCount val="101"/>
                <c:pt idx="0">
                  <c:v>-0.39512269999999999</c:v>
                </c:pt>
                <c:pt idx="1">
                  <c:v>-0.409188</c:v>
                </c:pt>
                <c:pt idx="2">
                  <c:v>-0.42215439999999999</c:v>
                </c:pt>
                <c:pt idx="3">
                  <c:v>-0.43395850000000002</c:v>
                </c:pt>
                <c:pt idx="4">
                  <c:v>-0.44455650000000002</c:v>
                </c:pt>
                <c:pt idx="5">
                  <c:v>-0.45391779999999998</c:v>
                </c:pt>
                <c:pt idx="6">
                  <c:v>-0.46203610000000001</c:v>
                </c:pt>
                <c:pt idx="7">
                  <c:v>-0.46890280000000001</c:v>
                </c:pt>
                <c:pt idx="8">
                  <c:v>-0.47453719999999999</c:v>
                </c:pt>
                <c:pt idx="9">
                  <c:v>-0.47893790000000003</c:v>
                </c:pt>
                <c:pt idx="10">
                  <c:v>-0.48213610000000001</c:v>
                </c:pt>
                <c:pt idx="11">
                  <c:v>-0.48413679999999998</c:v>
                </c:pt>
                <c:pt idx="12">
                  <c:v>-0.48412080000000002</c:v>
                </c:pt>
                <c:pt idx="13">
                  <c:v>-0.4841085</c:v>
                </c:pt>
                <c:pt idx="14">
                  <c:v>-0.48409170000000001</c:v>
                </c:pt>
                <c:pt idx="15">
                  <c:v>-0.48407939999999999</c:v>
                </c:pt>
                <c:pt idx="16">
                  <c:v>-0.48406719999999998</c:v>
                </c:pt>
                <c:pt idx="17">
                  <c:v>-0.48405389999999998</c:v>
                </c:pt>
                <c:pt idx="18">
                  <c:v>-0.4840431</c:v>
                </c:pt>
                <c:pt idx="19">
                  <c:v>-0.48403059999999998</c:v>
                </c:pt>
                <c:pt idx="20">
                  <c:v>-0.48402040000000002</c:v>
                </c:pt>
                <c:pt idx="21">
                  <c:v>-0.48400900000000002</c:v>
                </c:pt>
                <c:pt idx="22">
                  <c:v>-0.48399880000000001</c:v>
                </c:pt>
                <c:pt idx="23">
                  <c:v>-0.48399219999999998</c:v>
                </c:pt>
                <c:pt idx="24">
                  <c:v>-0.4839811</c:v>
                </c:pt>
                <c:pt idx="25">
                  <c:v>-0.48397180000000001</c:v>
                </c:pt>
                <c:pt idx="26">
                  <c:v>-0.4839639</c:v>
                </c:pt>
                <c:pt idx="27">
                  <c:v>-0.48395729999999998</c:v>
                </c:pt>
                <c:pt idx="28">
                  <c:v>-0.48394740000000003</c:v>
                </c:pt>
                <c:pt idx="29">
                  <c:v>-0.48394039999999999</c:v>
                </c:pt>
                <c:pt idx="30">
                  <c:v>-0.483933</c:v>
                </c:pt>
                <c:pt idx="31">
                  <c:v>-0.48392600000000002</c:v>
                </c:pt>
                <c:pt idx="32">
                  <c:v>-0.4839193</c:v>
                </c:pt>
                <c:pt idx="33">
                  <c:v>-0.4839118</c:v>
                </c:pt>
                <c:pt idx="34">
                  <c:v>-0.48390830000000001</c:v>
                </c:pt>
                <c:pt idx="35">
                  <c:v>-0.4839021</c:v>
                </c:pt>
                <c:pt idx="36">
                  <c:v>-0.48389729999999997</c:v>
                </c:pt>
                <c:pt idx="37">
                  <c:v>-0.48389019999999999</c:v>
                </c:pt>
                <c:pt idx="38">
                  <c:v>-0.48388419999999999</c:v>
                </c:pt>
                <c:pt idx="39">
                  <c:v>-0.48387910000000001</c:v>
                </c:pt>
                <c:pt idx="40">
                  <c:v>-0.4838732</c:v>
                </c:pt>
                <c:pt idx="41">
                  <c:v>-0.48386859999999998</c:v>
                </c:pt>
                <c:pt idx="42">
                  <c:v>-0.48386380000000001</c:v>
                </c:pt>
                <c:pt idx="43">
                  <c:v>-0.48385879999999998</c:v>
                </c:pt>
                <c:pt idx="44">
                  <c:v>-0.48385410000000001</c:v>
                </c:pt>
                <c:pt idx="45">
                  <c:v>-0.48385030000000001</c:v>
                </c:pt>
                <c:pt idx="46">
                  <c:v>-0.48384339999999998</c:v>
                </c:pt>
                <c:pt idx="47">
                  <c:v>-0.48384080000000002</c:v>
                </c:pt>
                <c:pt idx="48">
                  <c:v>-0.4838365</c:v>
                </c:pt>
                <c:pt idx="49">
                  <c:v>-0.48383359999999997</c:v>
                </c:pt>
                <c:pt idx="50">
                  <c:v>-0.4838306</c:v>
                </c:pt>
                <c:pt idx="51">
                  <c:v>-0.4838269</c:v>
                </c:pt>
                <c:pt idx="52">
                  <c:v>-0.48382259999999999</c:v>
                </c:pt>
                <c:pt idx="53">
                  <c:v>-0.48381849999999998</c:v>
                </c:pt>
                <c:pt idx="54">
                  <c:v>-0.4838153</c:v>
                </c:pt>
                <c:pt idx="55">
                  <c:v>-0.48381180000000001</c:v>
                </c:pt>
                <c:pt idx="56">
                  <c:v>-0.48380709999999999</c:v>
                </c:pt>
                <c:pt idx="57">
                  <c:v>-0.48380329999999999</c:v>
                </c:pt>
                <c:pt idx="58">
                  <c:v>-0.48380319999999999</c:v>
                </c:pt>
                <c:pt idx="59">
                  <c:v>-0.48379830000000001</c:v>
                </c:pt>
                <c:pt idx="60">
                  <c:v>-0.48379709999999998</c:v>
                </c:pt>
                <c:pt idx="61">
                  <c:v>-0.48379260000000002</c:v>
                </c:pt>
                <c:pt idx="62">
                  <c:v>-0.48379</c:v>
                </c:pt>
                <c:pt idx="63">
                  <c:v>-0.48378769999999999</c:v>
                </c:pt>
                <c:pt idx="64">
                  <c:v>-0.48378389999999999</c:v>
                </c:pt>
                <c:pt idx="65">
                  <c:v>-0.48378139999999997</c:v>
                </c:pt>
                <c:pt idx="66">
                  <c:v>-0.48377819999999999</c:v>
                </c:pt>
                <c:pt idx="67">
                  <c:v>-0.48377550000000002</c:v>
                </c:pt>
                <c:pt idx="68">
                  <c:v>-0.48377350000000002</c:v>
                </c:pt>
                <c:pt idx="69">
                  <c:v>-0.48377049999999999</c:v>
                </c:pt>
                <c:pt idx="70">
                  <c:v>-0.48376799999999998</c:v>
                </c:pt>
                <c:pt idx="71">
                  <c:v>-0.48376419999999998</c:v>
                </c:pt>
                <c:pt idx="72">
                  <c:v>-0.48376330000000001</c:v>
                </c:pt>
                <c:pt idx="73">
                  <c:v>-0.483761</c:v>
                </c:pt>
                <c:pt idx="74">
                  <c:v>-0.48375839999999998</c:v>
                </c:pt>
                <c:pt idx="75">
                  <c:v>-0.48375649999999998</c:v>
                </c:pt>
                <c:pt idx="76">
                  <c:v>-0.48375509999999999</c:v>
                </c:pt>
                <c:pt idx="77">
                  <c:v>-0.48375370000000001</c:v>
                </c:pt>
                <c:pt idx="78">
                  <c:v>-0.48375050000000003</c:v>
                </c:pt>
                <c:pt idx="79">
                  <c:v>-0.48374739999999999</c:v>
                </c:pt>
                <c:pt idx="80">
                  <c:v>-0.48374600000000001</c:v>
                </c:pt>
                <c:pt idx="81">
                  <c:v>-0.48374489999999998</c:v>
                </c:pt>
                <c:pt idx="82">
                  <c:v>-0.48374159999999999</c:v>
                </c:pt>
                <c:pt idx="83">
                  <c:v>-0.48373899999999997</c:v>
                </c:pt>
                <c:pt idx="84">
                  <c:v>-0.48373699999999997</c:v>
                </c:pt>
                <c:pt idx="85">
                  <c:v>-0.48373709999999998</c:v>
                </c:pt>
                <c:pt idx="86">
                  <c:v>-0.48373430000000001</c:v>
                </c:pt>
                <c:pt idx="87">
                  <c:v>-0.48373260000000001</c:v>
                </c:pt>
                <c:pt idx="88">
                  <c:v>-0.4837304</c:v>
                </c:pt>
                <c:pt idx="89">
                  <c:v>-0.48372850000000001</c:v>
                </c:pt>
                <c:pt idx="90">
                  <c:v>-0.48372700000000002</c:v>
                </c:pt>
                <c:pt idx="91">
                  <c:v>-0.48372540000000003</c:v>
                </c:pt>
                <c:pt idx="92">
                  <c:v>-0.48372159999999997</c:v>
                </c:pt>
                <c:pt idx="93">
                  <c:v>-0.48372130000000002</c:v>
                </c:pt>
                <c:pt idx="94">
                  <c:v>-0.48372090000000001</c:v>
                </c:pt>
                <c:pt idx="95">
                  <c:v>-0.48371799999999998</c:v>
                </c:pt>
                <c:pt idx="96">
                  <c:v>-0.48371649999999999</c:v>
                </c:pt>
                <c:pt idx="97">
                  <c:v>-0.48371609999999998</c:v>
                </c:pt>
                <c:pt idx="98">
                  <c:v>-0.48371340000000002</c:v>
                </c:pt>
                <c:pt idx="99">
                  <c:v>-0.48371219999999998</c:v>
                </c:pt>
                <c:pt idx="100">
                  <c:v>-0.48371189999999997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Лист1!$W$1</c:f>
              <c:strCache>
                <c:ptCount val="1"/>
                <c:pt idx="0">
                  <c:v>dK/K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Лист1!$W$32:$W$132</c:f>
              <c:numCache>
                <c:formatCode>General</c:formatCode>
                <c:ptCount val="101"/>
                <c:pt idx="0">
                  <c:v>-0.48350399999999999</c:v>
                </c:pt>
                <c:pt idx="1">
                  <c:v>-0.48350399999999999</c:v>
                </c:pt>
                <c:pt idx="2">
                  <c:v>-0.48350399999999999</c:v>
                </c:pt>
                <c:pt idx="3">
                  <c:v>-0.48350399999999999</c:v>
                </c:pt>
                <c:pt idx="4">
                  <c:v>-0.48350399999999999</c:v>
                </c:pt>
                <c:pt idx="5">
                  <c:v>-0.48350399999999999</c:v>
                </c:pt>
                <c:pt idx="6">
                  <c:v>-0.48350399999999999</c:v>
                </c:pt>
                <c:pt idx="7">
                  <c:v>-0.48350399999999999</c:v>
                </c:pt>
                <c:pt idx="8">
                  <c:v>-0.48350399999999999</c:v>
                </c:pt>
                <c:pt idx="9">
                  <c:v>-0.48350399999999999</c:v>
                </c:pt>
                <c:pt idx="10">
                  <c:v>-0.48350399999999999</c:v>
                </c:pt>
                <c:pt idx="11">
                  <c:v>-0.48350399999999999</c:v>
                </c:pt>
                <c:pt idx="12">
                  <c:v>-0.48350399999999999</c:v>
                </c:pt>
                <c:pt idx="13">
                  <c:v>-0.48350399999999999</c:v>
                </c:pt>
                <c:pt idx="14">
                  <c:v>-0.48350399999999999</c:v>
                </c:pt>
                <c:pt idx="15">
                  <c:v>-0.48350399999999999</c:v>
                </c:pt>
                <c:pt idx="16">
                  <c:v>-0.48350399999999999</c:v>
                </c:pt>
                <c:pt idx="17">
                  <c:v>-0.48350399999999999</c:v>
                </c:pt>
                <c:pt idx="18">
                  <c:v>-0.48350399999999999</c:v>
                </c:pt>
                <c:pt idx="19">
                  <c:v>-0.48350399999999999</c:v>
                </c:pt>
                <c:pt idx="20">
                  <c:v>-0.48350399999999999</c:v>
                </c:pt>
                <c:pt idx="21">
                  <c:v>-0.48350399999999999</c:v>
                </c:pt>
                <c:pt idx="22">
                  <c:v>-0.48350399999999999</c:v>
                </c:pt>
                <c:pt idx="23">
                  <c:v>-0.48350399999999999</c:v>
                </c:pt>
                <c:pt idx="24">
                  <c:v>-0.48350399999999999</c:v>
                </c:pt>
                <c:pt idx="25">
                  <c:v>-0.48350399999999999</c:v>
                </c:pt>
                <c:pt idx="26">
                  <c:v>-0.48350399999999999</c:v>
                </c:pt>
                <c:pt idx="27">
                  <c:v>-0.48350399999999999</c:v>
                </c:pt>
                <c:pt idx="28">
                  <c:v>-0.48350399999999999</c:v>
                </c:pt>
                <c:pt idx="29">
                  <c:v>-0.48350399999999999</c:v>
                </c:pt>
                <c:pt idx="30">
                  <c:v>-0.48350399999999999</c:v>
                </c:pt>
                <c:pt idx="31">
                  <c:v>-0.48350399999999999</c:v>
                </c:pt>
                <c:pt idx="32">
                  <c:v>-0.48350399999999999</c:v>
                </c:pt>
                <c:pt idx="33">
                  <c:v>-0.48350399999999999</c:v>
                </c:pt>
                <c:pt idx="34">
                  <c:v>-0.48350399999999999</c:v>
                </c:pt>
                <c:pt idx="35">
                  <c:v>-0.48350399999999999</c:v>
                </c:pt>
                <c:pt idx="36">
                  <c:v>-0.48350399999999999</c:v>
                </c:pt>
                <c:pt idx="37">
                  <c:v>-0.48350399999999999</c:v>
                </c:pt>
                <c:pt idx="38">
                  <c:v>-0.48350399999999999</c:v>
                </c:pt>
                <c:pt idx="39">
                  <c:v>-0.48350399999999999</c:v>
                </c:pt>
                <c:pt idx="40">
                  <c:v>-0.48350399999999999</c:v>
                </c:pt>
                <c:pt idx="41">
                  <c:v>-0.48350399999999999</c:v>
                </c:pt>
                <c:pt idx="42">
                  <c:v>-0.48350399999999999</c:v>
                </c:pt>
                <c:pt idx="43">
                  <c:v>-0.48350399999999999</c:v>
                </c:pt>
                <c:pt idx="44">
                  <c:v>-0.48350399999999999</c:v>
                </c:pt>
                <c:pt idx="45">
                  <c:v>-0.48350399999999999</c:v>
                </c:pt>
                <c:pt idx="46">
                  <c:v>-0.48350399999999999</c:v>
                </c:pt>
                <c:pt idx="47">
                  <c:v>-0.48350399999999999</c:v>
                </c:pt>
                <c:pt idx="48">
                  <c:v>-0.48350399999999999</c:v>
                </c:pt>
                <c:pt idx="49">
                  <c:v>-0.48350399999999999</c:v>
                </c:pt>
                <c:pt idx="50">
                  <c:v>-0.48350399999999999</c:v>
                </c:pt>
                <c:pt idx="51">
                  <c:v>-0.48350399999999999</c:v>
                </c:pt>
                <c:pt idx="52">
                  <c:v>-0.48350399999999999</c:v>
                </c:pt>
                <c:pt idx="53">
                  <c:v>-0.48350399999999999</c:v>
                </c:pt>
                <c:pt idx="54">
                  <c:v>-0.48350399999999999</c:v>
                </c:pt>
                <c:pt idx="55">
                  <c:v>-0.48350399999999999</c:v>
                </c:pt>
                <c:pt idx="56">
                  <c:v>-0.48350399999999999</c:v>
                </c:pt>
                <c:pt idx="57">
                  <c:v>-0.48350399999999999</c:v>
                </c:pt>
                <c:pt idx="58">
                  <c:v>-0.48350399999999999</c:v>
                </c:pt>
                <c:pt idx="59">
                  <c:v>-0.48350399999999999</c:v>
                </c:pt>
                <c:pt idx="60">
                  <c:v>-0.48350399999999999</c:v>
                </c:pt>
                <c:pt idx="61">
                  <c:v>-0.48350399999999999</c:v>
                </c:pt>
                <c:pt idx="62">
                  <c:v>-0.48350399999999999</c:v>
                </c:pt>
                <c:pt idx="63">
                  <c:v>-0.48350399999999999</c:v>
                </c:pt>
                <c:pt idx="64">
                  <c:v>-0.48350399999999999</c:v>
                </c:pt>
                <c:pt idx="65">
                  <c:v>-0.48350399999999999</c:v>
                </c:pt>
                <c:pt idx="66">
                  <c:v>-0.48350399999999999</c:v>
                </c:pt>
                <c:pt idx="67">
                  <c:v>-0.48350399999999999</c:v>
                </c:pt>
                <c:pt idx="68">
                  <c:v>-0.48350399999999999</c:v>
                </c:pt>
                <c:pt idx="69">
                  <c:v>-0.48350399999999999</c:v>
                </c:pt>
                <c:pt idx="70">
                  <c:v>-0.48350399999999999</c:v>
                </c:pt>
                <c:pt idx="71">
                  <c:v>-0.48350399999999999</c:v>
                </c:pt>
                <c:pt idx="72">
                  <c:v>-0.48350399999999999</c:v>
                </c:pt>
                <c:pt idx="73">
                  <c:v>-0.48350399999999999</c:v>
                </c:pt>
                <c:pt idx="74">
                  <c:v>-0.48350399999999999</c:v>
                </c:pt>
                <c:pt idx="75">
                  <c:v>-0.48350399999999999</c:v>
                </c:pt>
                <c:pt idx="76">
                  <c:v>-0.48350399999999999</c:v>
                </c:pt>
                <c:pt idx="77">
                  <c:v>-0.48350399999999999</c:v>
                </c:pt>
                <c:pt idx="78">
                  <c:v>-0.48350399999999999</c:v>
                </c:pt>
                <c:pt idx="79">
                  <c:v>-0.48350399999999999</c:v>
                </c:pt>
                <c:pt idx="80">
                  <c:v>-0.48350399999999999</c:v>
                </c:pt>
                <c:pt idx="81">
                  <c:v>-0.48350399999999999</c:v>
                </c:pt>
                <c:pt idx="82">
                  <c:v>-0.48350399999999999</c:v>
                </c:pt>
                <c:pt idx="83">
                  <c:v>-0.48350399999999999</c:v>
                </c:pt>
                <c:pt idx="84">
                  <c:v>-0.48350399999999999</c:v>
                </c:pt>
                <c:pt idx="85">
                  <c:v>-0.48350399999999999</c:v>
                </c:pt>
                <c:pt idx="86">
                  <c:v>-0.48350399999999999</c:v>
                </c:pt>
                <c:pt idx="87">
                  <c:v>-0.48350399999999999</c:v>
                </c:pt>
                <c:pt idx="88">
                  <c:v>-0.48350399999999999</c:v>
                </c:pt>
                <c:pt idx="89">
                  <c:v>-0.48350399999999999</c:v>
                </c:pt>
                <c:pt idx="90">
                  <c:v>-0.48350399999999999</c:v>
                </c:pt>
                <c:pt idx="91">
                  <c:v>-0.48350399999999999</c:v>
                </c:pt>
                <c:pt idx="92">
                  <c:v>-0.48350399999999999</c:v>
                </c:pt>
                <c:pt idx="93">
                  <c:v>-0.48350399999999999</c:v>
                </c:pt>
                <c:pt idx="94">
                  <c:v>-0.48350399999999999</c:v>
                </c:pt>
                <c:pt idx="95">
                  <c:v>-0.48350399999999999</c:v>
                </c:pt>
                <c:pt idx="96">
                  <c:v>-0.48350399999999999</c:v>
                </c:pt>
                <c:pt idx="97">
                  <c:v>-0.48350399999999999</c:v>
                </c:pt>
                <c:pt idx="98">
                  <c:v>-0.48350399999999999</c:v>
                </c:pt>
                <c:pt idx="99">
                  <c:v>-0.48350399999999999</c:v>
                </c:pt>
                <c:pt idx="100">
                  <c:v>-0.48350399999999999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790760"/>
        <c:axId val="29778958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150_1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Лист1!$A$32:$A$132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Лист1!$B$32:$B$132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-0.39461810000000003</c:v>
                      </c:pt>
                      <c:pt idx="1">
                        <c:v>-0.4086669</c:v>
                      </c:pt>
                      <c:pt idx="2">
                        <c:v>-0.4216183</c:v>
                      </c:pt>
                      <c:pt idx="3">
                        <c:v>-0.43341079999999998</c:v>
                      </c:pt>
                      <c:pt idx="4">
                        <c:v>-0.44400020000000001</c:v>
                      </c:pt>
                      <c:pt idx="5">
                        <c:v>-0.4533587</c:v>
                      </c:pt>
                      <c:pt idx="6">
                        <c:v>-0.46147319999999997</c:v>
                      </c:pt>
                      <c:pt idx="7">
                        <c:v>-0.46834310000000001</c:v>
                      </c:pt>
                      <c:pt idx="8">
                        <c:v>-0.47397689999999998</c:v>
                      </c:pt>
                      <c:pt idx="9">
                        <c:v>-0.4783886</c:v>
                      </c:pt>
                      <c:pt idx="10">
                        <c:v>-0.48159380000000002</c:v>
                      </c:pt>
                      <c:pt idx="11">
                        <c:v>-0.48360969999999998</c:v>
                      </c:pt>
                      <c:pt idx="12">
                        <c:v>-0.4836126</c:v>
                      </c:pt>
                      <c:pt idx="13">
                        <c:v>-0.48361280000000001</c:v>
                      </c:pt>
                      <c:pt idx="14">
                        <c:v>-0.48361300000000002</c:v>
                      </c:pt>
                      <c:pt idx="15">
                        <c:v>-0.48361310000000002</c:v>
                      </c:pt>
                      <c:pt idx="16">
                        <c:v>-0.48361330000000002</c:v>
                      </c:pt>
                      <c:pt idx="17">
                        <c:v>-0.48361349999999997</c:v>
                      </c:pt>
                      <c:pt idx="18">
                        <c:v>-0.48361359999999998</c:v>
                      </c:pt>
                      <c:pt idx="19">
                        <c:v>-0.48361379999999998</c:v>
                      </c:pt>
                      <c:pt idx="20">
                        <c:v>-0.48361389999999999</c:v>
                      </c:pt>
                      <c:pt idx="21">
                        <c:v>-0.48361409999999999</c:v>
                      </c:pt>
                      <c:pt idx="22">
                        <c:v>-0.48361419999999999</c:v>
                      </c:pt>
                      <c:pt idx="23">
                        <c:v>-0.4836143</c:v>
                      </c:pt>
                      <c:pt idx="24">
                        <c:v>-0.4836145</c:v>
                      </c:pt>
                      <c:pt idx="25">
                        <c:v>-0.48361460000000001</c:v>
                      </c:pt>
                      <c:pt idx="26">
                        <c:v>-0.48361470000000001</c:v>
                      </c:pt>
                      <c:pt idx="27">
                        <c:v>-0.48361480000000001</c:v>
                      </c:pt>
                      <c:pt idx="28">
                        <c:v>-0.48361490000000001</c:v>
                      </c:pt>
                      <c:pt idx="29">
                        <c:v>-0.48361500000000002</c:v>
                      </c:pt>
                      <c:pt idx="30">
                        <c:v>-0.48361510000000002</c:v>
                      </c:pt>
                      <c:pt idx="31">
                        <c:v>-0.48361520000000002</c:v>
                      </c:pt>
                      <c:pt idx="32">
                        <c:v>-0.48361530000000003</c:v>
                      </c:pt>
                      <c:pt idx="33">
                        <c:v>-0.48361539999999997</c:v>
                      </c:pt>
                      <c:pt idx="34">
                        <c:v>-0.48361549999999998</c:v>
                      </c:pt>
                      <c:pt idx="35">
                        <c:v>-0.48361549999999998</c:v>
                      </c:pt>
                      <c:pt idx="36">
                        <c:v>-0.48361559999999998</c:v>
                      </c:pt>
                      <c:pt idx="37">
                        <c:v>-0.48361569999999998</c:v>
                      </c:pt>
                      <c:pt idx="38">
                        <c:v>-0.48361579999999998</c:v>
                      </c:pt>
                      <c:pt idx="39">
                        <c:v>-0.48361589999999999</c:v>
                      </c:pt>
                      <c:pt idx="40">
                        <c:v>-0.48361589999999999</c:v>
                      </c:pt>
                      <c:pt idx="41">
                        <c:v>-0.48361599999999999</c:v>
                      </c:pt>
                      <c:pt idx="42">
                        <c:v>-0.48361609999999999</c:v>
                      </c:pt>
                      <c:pt idx="43">
                        <c:v>-0.48361609999999999</c:v>
                      </c:pt>
                      <c:pt idx="44">
                        <c:v>-0.4836162</c:v>
                      </c:pt>
                      <c:pt idx="45">
                        <c:v>-0.4836163</c:v>
                      </c:pt>
                      <c:pt idx="46">
                        <c:v>-0.4836163</c:v>
                      </c:pt>
                      <c:pt idx="47">
                        <c:v>-0.4836164</c:v>
                      </c:pt>
                      <c:pt idx="48">
                        <c:v>-0.4836164</c:v>
                      </c:pt>
                      <c:pt idx="49">
                        <c:v>-0.4836165</c:v>
                      </c:pt>
                      <c:pt idx="50">
                        <c:v>-0.48361660000000001</c:v>
                      </c:pt>
                      <c:pt idx="51">
                        <c:v>-0.48361660000000001</c:v>
                      </c:pt>
                      <c:pt idx="52">
                        <c:v>-0.48361670000000001</c:v>
                      </c:pt>
                      <c:pt idx="53">
                        <c:v>-0.48361670000000001</c:v>
                      </c:pt>
                      <c:pt idx="54">
                        <c:v>-0.48361680000000001</c:v>
                      </c:pt>
                      <c:pt idx="55">
                        <c:v>-0.48361680000000001</c:v>
                      </c:pt>
                      <c:pt idx="56">
                        <c:v>-0.48361690000000002</c:v>
                      </c:pt>
                      <c:pt idx="57">
                        <c:v>-0.48361690000000002</c:v>
                      </c:pt>
                      <c:pt idx="58">
                        <c:v>-0.48361700000000002</c:v>
                      </c:pt>
                      <c:pt idx="59">
                        <c:v>-0.48361700000000002</c:v>
                      </c:pt>
                      <c:pt idx="60">
                        <c:v>-0.48361700000000002</c:v>
                      </c:pt>
                      <c:pt idx="61">
                        <c:v>-0.48361710000000002</c:v>
                      </c:pt>
                      <c:pt idx="62">
                        <c:v>-0.48361710000000002</c:v>
                      </c:pt>
                      <c:pt idx="63">
                        <c:v>-0.48361720000000002</c:v>
                      </c:pt>
                      <c:pt idx="64">
                        <c:v>-0.48361720000000002</c:v>
                      </c:pt>
                      <c:pt idx="65">
                        <c:v>-0.48361730000000003</c:v>
                      </c:pt>
                      <c:pt idx="66">
                        <c:v>-0.48361730000000003</c:v>
                      </c:pt>
                      <c:pt idx="67">
                        <c:v>-0.48361730000000003</c:v>
                      </c:pt>
                      <c:pt idx="68">
                        <c:v>-0.48361739999999998</c:v>
                      </c:pt>
                      <c:pt idx="69">
                        <c:v>-0.48361739999999998</c:v>
                      </c:pt>
                      <c:pt idx="70">
                        <c:v>-0.48361739999999998</c:v>
                      </c:pt>
                      <c:pt idx="71">
                        <c:v>-0.48361749999999998</c:v>
                      </c:pt>
                      <c:pt idx="72">
                        <c:v>-0.48361749999999998</c:v>
                      </c:pt>
                      <c:pt idx="73">
                        <c:v>-0.48361749999999998</c:v>
                      </c:pt>
                      <c:pt idx="74">
                        <c:v>-0.48361759999999998</c:v>
                      </c:pt>
                      <c:pt idx="75">
                        <c:v>-0.48361759999999998</c:v>
                      </c:pt>
                      <c:pt idx="76">
                        <c:v>-0.48361759999999998</c:v>
                      </c:pt>
                      <c:pt idx="77">
                        <c:v>-0.48361769999999998</c:v>
                      </c:pt>
                      <c:pt idx="78">
                        <c:v>-0.48361769999999998</c:v>
                      </c:pt>
                      <c:pt idx="79">
                        <c:v>-0.48361769999999998</c:v>
                      </c:pt>
                      <c:pt idx="80">
                        <c:v>-0.48361779999999999</c:v>
                      </c:pt>
                      <c:pt idx="81">
                        <c:v>-0.48361779999999999</c:v>
                      </c:pt>
                      <c:pt idx="82">
                        <c:v>-0.48361779999999999</c:v>
                      </c:pt>
                      <c:pt idx="83">
                        <c:v>-0.48361789999999999</c:v>
                      </c:pt>
                      <c:pt idx="84">
                        <c:v>-0.48361789999999999</c:v>
                      </c:pt>
                      <c:pt idx="85">
                        <c:v>-0.48361789999999999</c:v>
                      </c:pt>
                      <c:pt idx="86">
                        <c:v>-0.48361789999999999</c:v>
                      </c:pt>
                      <c:pt idx="87">
                        <c:v>-0.48361799999999999</c:v>
                      </c:pt>
                      <c:pt idx="88">
                        <c:v>-0.48361799999999999</c:v>
                      </c:pt>
                      <c:pt idx="89">
                        <c:v>-0.48361799999999999</c:v>
                      </c:pt>
                      <c:pt idx="90">
                        <c:v>-0.4836181</c:v>
                      </c:pt>
                      <c:pt idx="91">
                        <c:v>-0.4836181</c:v>
                      </c:pt>
                      <c:pt idx="92">
                        <c:v>-0.4836181</c:v>
                      </c:pt>
                      <c:pt idx="93">
                        <c:v>-0.4836181</c:v>
                      </c:pt>
                      <c:pt idx="94">
                        <c:v>-0.4836182</c:v>
                      </c:pt>
                      <c:pt idx="95">
                        <c:v>-0.4836182</c:v>
                      </c:pt>
                      <c:pt idx="96">
                        <c:v>-0.4836182</c:v>
                      </c:pt>
                      <c:pt idx="97">
                        <c:v>-0.4836182</c:v>
                      </c:pt>
                      <c:pt idx="98">
                        <c:v>-0.4836183</c:v>
                      </c:pt>
                      <c:pt idx="99">
                        <c:v>-0.4836183</c:v>
                      </c:pt>
                      <c:pt idx="100">
                        <c:v>-0.4836183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150_12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Лист1!$A$32:$A$132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Лист1!$D$32:$D$132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-0.3946635</c:v>
                      </c:pt>
                      <c:pt idx="1">
                        <c:v>-0.4087075</c:v>
                      </c:pt>
                      <c:pt idx="2">
                        <c:v>-0.4216548</c:v>
                      </c:pt>
                      <c:pt idx="3">
                        <c:v>-0.43344369999999999</c:v>
                      </c:pt>
                      <c:pt idx="4">
                        <c:v>-0.44402999999999998</c:v>
                      </c:pt>
                      <c:pt idx="5">
                        <c:v>-0.4533857</c:v>
                      </c:pt>
                      <c:pt idx="6">
                        <c:v>-0.46149770000000001</c:v>
                      </c:pt>
                      <c:pt idx="7">
                        <c:v>-0.46836529999999998</c:v>
                      </c:pt>
                      <c:pt idx="8">
                        <c:v>-0.4739971</c:v>
                      </c:pt>
                      <c:pt idx="9">
                        <c:v>-0.47840680000000002</c:v>
                      </c:pt>
                      <c:pt idx="10">
                        <c:v>-0.48161029999999999</c:v>
                      </c:pt>
                      <c:pt idx="11">
                        <c:v>-0.48362440000000001</c:v>
                      </c:pt>
                      <c:pt idx="12">
                        <c:v>-0.48362450000000001</c:v>
                      </c:pt>
                      <c:pt idx="13">
                        <c:v>-0.48362450000000001</c:v>
                      </c:pt>
                      <c:pt idx="14">
                        <c:v>-0.48362450000000001</c:v>
                      </c:pt>
                      <c:pt idx="15">
                        <c:v>-0.48362460000000002</c:v>
                      </c:pt>
                      <c:pt idx="16">
                        <c:v>-0.48362460000000002</c:v>
                      </c:pt>
                      <c:pt idx="17">
                        <c:v>-0.48362460000000002</c:v>
                      </c:pt>
                      <c:pt idx="18">
                        <c:v>-0.48362460000000002</c:v>
                      </c:pt>
                      <c:pt idx="19">
                        <c:v>-0.48362460000000002</c:v>
                      </c:pt>
                      <c:pt idx="20">
                        <c:v>-0.48362460000000002</c:v>
                      </c:pt>
                      <c:pt idx="21">
                        <c:v>-0.48362460000000002</c:v>
                      </c:pt>
                      <c:pt idx="22">
                        <c:v>-0.48362460000000002</c:v>
                      </c:pt>
                      <c:pt idx="23">
                        <c:v>-0.48362460000000002</c:v>
                      </c:pt>
                      <c:pt idx="24">
                        <c:v>-0.48362470000000002</c:v>
                      </c:pt>
                      <c:pt idx="25">
                        <c:v>-0.48362470000000002</c:v>
                      </c:pt>
                      <c:pt idx="26">
                        <c:v>-0.48362470000000002</c:v>
                      </c:pt>
                      <c:pt idx="27">
                        <c:v>-0.48362470000000002</c:v>
                      </c:pt>
                      <c:pt idx="28">
                        <c:v>-0.48362470000000002</c:v>
                      </c:pt>
                      <c:pt idx="29">
                        <c:v>-0.48362470000000002</c:v>
                      </c:pt>
                      <c:pt idx="30">
                        <c:v>-0.48362470000000002</c:v>
                      </c:pt>
                      <c:pt idx="31">
                        <c:v>-0.48362470000000002</c:v>
                      </c:pt>
                      <c:pt idx="32">
                        <c:v>-0.48362470000000002</c:v>
                      </c:pt>
                      <c:pt idx="33">
                        <c:v>-0.48362470000000002</c:v>
                      </c:pt>
                      <c:pt idx="34">
                        <c:v>-0.48362470000000002</c:v>
                      </c:pt>
                      <c:pt idx="35">
                        <c:v>-0.48362470000000002</c:v>
                      </c:pt>
                      <c:pt idx="36">
                        <c:v>-0.48362470000000002</c:v>
                      </c:pt>
                      <c:pt idx="37">
                        <c:v>-0.48362470000000002</c:v>
                      </c:pt>
                      <c:pt idx="38">
                        <c:v>-0.48362470000000002</c:v>
                      </c:pt>
                      <c:pt idx="39">
                        <c:v>-0.48362480000000002</c:v>
                      </c:pt>
                      <c:pt idx="40">
                        <c:v>-0.48362480000000002</c:v>
                      </c:pt>
                      <c:pt idx="41">
                        <c:v>-0.48362480000000002</c:v>
                      </c:pt>
                      <c:pt idx="42">
                        <c:v>-0.48362480000000002</c:v>
                      </c:pt>
                      <c:pt idx="43">
                        <c:v>-0.48362480000000002</c:v>
                      </c:pt>
                      <c:pt idx="44">
                        <c:v>-0.48362480000000002</c:v>
                      </c:pt>
                      <c:pt idx="45">
                        <c:v>-0.48362480000000002</c:v>
                      </c:pt>
                      <c:pt idx="46">
                        <c:v>-0.48362480000000002</c:v>
                      </c:pt>
                      <c:pt idx="47">
                        <c:v>-0.48362480000000002</c:v>
                      </c:pt>
                      <c:pt idx="48">
                        <c:v>-0.48362480000000002</c:v>
                      </c:pt>
                      <c:pt idx="49">
                        <c:v>-0.48362480000000002</c:v>
                      </c:pt>
                      <c:pt idx="50">
                        <c:v>-0.48362480000000002</c:v>
                      </c:pt>
                      <c:pt idx="51">
                        <c:v>-0.48362480000000002</c:v>
                      </c:pt>
                      <c:pt idx="52">
                        <c:v>-0.48362480000000002</c:v>
                      </c:pt>
                      <c:pt idx="53">
                        <c:v>-0.48362480000000002</c:v>
                      </c:pt>
                      <c:pt idx="54">
                        <c:v>-0.48362480000000002</c:v>
                      </c:pt>
                      <c:pt idx="55">
                        <c:v>-0.48362480000000002</c:v>
                      </c:pt>
                      <c:pt idx="56">
                        <c:v>-0.48362480000000002</c:v>
                      </c:pt>
                      <c:pt idx="57">
                        <c:v>-0.48362480000000002</c:v>
                      </c:pt>
                      <c:pt idx="58">
                        <c:v>-0.48362480000000002</c:v>
                      </c:pt>
                      <c:pt idx="59">
                        <c:v>-0.48362480000000002</c:v>
                      </c:pt>
                      <c:pt idx="60">
                        <c:v>-0.48362480000000002</c:v>
                      </c:pt>
                      <c:pt idx="61">
                        <c:v>-0.48362480000000002</c:v>
                      </c:pt>
                      <c:pt idx="62">
                        <c:v>-0.48362480000000002</c:v>
                      </c:pt>
                      <c:pt idx="63">
                        <c:v>-0.48362480000000002</c:v>
                      </c:pt>
                      <c:pt idx="64">
                        <c:v>-0.48362490000000002</c:v>
                      </c:pt>
                      <c:pt idx="65">
                        <c:v>-0.48362490000000002</c:v>
                      </c:pt>
                      <c:pt idx="66">
                        <c:v>-0.48362490000000002</c:v>
                      </c:pt>
                      <c:pt idx="67">
                        <c:v>-0.48362490000000002</c:v>
                      </c:pt>
                      <c:pt idx="68">
                        <c:v>-0.48362490000000002</c:v>
                      </c:pt>
                      <c:pt idx="69">
                        <c:v>-0.48362490000000002</c:v>
                      </c:pt>
                      <c:pt idx="70">
                        <c:v>-0.48362490000000002</c:v>
                      </c:pt>
                      <c:pt idx="71">
                        <c:v>-0.48362490000000002</c:v>
                      </c:pt>
                      <c:pt idx="72">
                        <c:v>-0.48362490000000002</c:v>
                      </c:pt>
                      <c:pt idx="73">
                        <c:v>-0.48362490000000002</c:v>
                      </c:pt>
                      <c:pt idx="74">
                        <c:v>-0.48362490000000002</c:v>
                      </c:pt>
                      <c:pt idx="75">
                        <c:v>-0.48362490000000002</c:v>
                      </c:pt>
                      <c:pt idx="76">
                        <c:v>-0.48362490000000002</c:v>
                      </c:pt>
                      <c:pt idx="77">
                        <c:v>-0.48362490000000002</c:v>
                      </c:pt>
                      <c:pt idx="78">
                        <c:v>-0.48362490000000002</c:v>
                      </c:pt>
                      <c:pt idx="79">
                        <c:v>-0.48362490000000002</c:v>
                      </c:pt>
                      <c:pt idx="80">
                        <c:v>-0.48362490000000002</c:v>
                      </c:pt>
                      <c:pt idx="81">
                        <c:v>-0.48362490000000002</c:v>
                      </c:pt>
                      <c:pt idx="82">
                        <c:v>-0.48362490000000002</c:v>
                      </c:pt>
                      <c:pt idx="83">
                        <c:v>-0.48362490000000002</c:v>
                      </c:pt>
                      <c:pt idx="84">
                        <c:v>-0.48362490000000002</c:v>
                      </c:pt>
                      <c:pt idx="85">
                        <c:v>-0.48362490000000002</c:v>
                      </c:pt>
                      <c:pt idx="86">
                        <c:v>-0.48362490000000002</c:v>
                      </c:pt>
                      <c:pt idx="87">
                        <c:v>-0.48362490000000002</c:v>
                      </c:pt>
                      <c:pt idx="88">
                        <c:v>-0.48362490000000002</c:v>
                      </c:pt>
                      <c:pt idx="89">
                        <c:v>-0.48362490000000002</c:v>
                      </c:pt>
                      <c:pt idx="90">
                        <c:v>-0.48362490000000002</c:v>
                      </c:pt>
                      <c:pt idx="91">
                        <c:v>-0.48362490000000002</c:v>
                      </c:pt>
                      <c:pt idx="92">
                        <c:v>-0.48362490000000002</c:v>
                      </c:pt>
                      <c:pt idx="93">
                        <c:v>-0.48362490000000002</c:v>
                      </c:pt>
                      <c:pt idx="94">
                        <c:v>-0.48362490000000002</c:v>
                      </c:pt>
                      <c:pt idx="95">
                        <c:v>-0.48362490000000002</c:v>
                      </c:pt>
                      <c:pt idx="96">
                        <c:v>-0.48362490000000002</c:v>
                      </c:pt>
                      <c:pt idx="97">
                        <c:v>-0.48362490000000002</c:v>
                      </c:pt>
                      <c:pt idx="98">
                        <c:v>-0.48362490000000002</c:v>
                      </c:pt>
                      <c:pt idx="99">
                        <c:v>-0.48362490000000002</c:v>
                      </c:pt>
                      <c:pt idx="100">
                        <c:v>-0.48362490000000002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RO by ОРУК_C 200_1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Лист1!$F$32:$F$132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-0.3946095</c:v>
                      </c:pt>
                      <c:pt idx="1">
                        <c:v>-0.40865849999999998</c:v>
                      </c:pt>
                      <c:pt idx="2">
                        <c:v>-0.42161009999999999</c:v>
                      </c:pt>
                      <c:pt idx="3">
                        <c:v>-0.43340269999999997</c:v>
                      </c:pt>
                      <c:pt idx="4">
                        <c:v>-0.44399230000000001</c:v>
                      </c:pt>
                      <c:pt idx="5">
                        <c:v>-0.453351</c:v>
                      </c:pt>
                      <c:pt idx="6">
                        <c:v>-0.46146569999999998</c:v>
                      </c:pt>
                      <c:pt idx="7">
                        <c:v>-0.46833580000000002</c:v>
                      </c:pt>
                      <c:pt idx="8">
                        <c:v>-0.4739698</c:v>
                      </c:pt>
                      <c:pt idx="9">
                        <c:v>-0.47838160000000002</c:v>
                      </c:pt>
                      <c:pt idx="10">
                        <c:v>-0.48158699999999999</c:v>
                      </c:pt>
                      <c:pt idx="11">
                        <c:v>-0.4836029</c:v>
                      </c:pt>
                      <c:pt idx="12">
                        <c:v>-0.48360579999999997</c:v>
                      </c:pt>
                      <c:pt idx="13">
                        <c:v>-0.48360609999999998</c:v>
                      </c:pt>
                      <c:pt idx="14">
                        <c:v>-0.48360629999999999</c:v>
                      </c:pt>
                      <c:pt idx="15">
                        <c:v>-0.4836066</c:v>
                      </c:pt>
                      <c:pt idx="16">
                        <c:v>-0.4836068</c:v>
                      </c:pt>
                      <c:pt idx="17">
                        <c:v>-0.48360700000000001</c:v>
                      </c:pt>
                      <c:pt idx="18">
                        <c:v>-0.48360720000000001</c:v>
                      </c:pt>
                      <c:pt idx="19">
                        <c:v>-0.48360740000000002</c:v>
                      </c:pt>
                      <c:pt idx="20">
                        <c:v>-0.48360760000000003</c:v>
                      </c:pt>
                      <c:pt idx="21">
                        <c:v>-0.48360779999999998</c:v>
                      </c:pt>
                      <c:pt idx="22">
                        <c:v>-0.48360799999999998</c:v>
                      </c:pt>
                      <c:pt idx="23">
                        <c:v>-0.48360819999999999</c:v>
                      </c:pt>
                      <c:pt idx="24">
                        <c:v>-0.48360829999999999</c:v>
                      </c:pt>
                      <c:pt idx="25">
                        <c:v>-0.4836085</c:v>
                      </c:pt>
                      <c:pt idx="26">
                        <c:v>-0.4836086</c:v>
                      </c:pt>
                      <c:pt idx="27">
                        <c:v>-0.48360880000000001</c:v>
                      </c:pt>
                      <c:pt idx="28">
                        <c:v>-0.48360890000000001</c:v>
                      </c:pt>
                      <c:pt idx="29">
                        <c:v>-0.48360910000000001</c:v>
                      </c:pt>
                      <c:pt idx="30">
                        <c:v>-0.48360920000000002</c:v>
                      </c:pt>
                      <c:pt idx="31">
                        <c:v>-0.48360930000000002</c:v>
                      </c:pt>
                      <c:pt idx="32">
                        <c:v>-0.48360950000000003</c:v>
                      </c:pt>
                      <c:pt idx="33">
                        <c:v>-0.48360959999999997</c:v>
                      </c:pt>
                      <c:pt idx="34">
                        <c:v>-0.48360969999999998</c:v>
                      </c:pt>
                      <c:pt idx="35">
                        <c:v>-0.48360979999999998</c:v>
                      </c:pt>
                      <c:pt idx="36">
                        <c:v>-0.48360989999999998</c:v>
                      </c:pt>
                      <c:pt idx="37">
                        <c:v>-0.48360999999999998</c:v>
                      </c:pt>
                      <c:pt idx="38">
                        <c:v>-0.48361009999999999</c:v>
                      </c:pt>
                      <c:pt idx="39">
                        <c:v>-0.48361019999999999</c:v>
                      </c:pt>
                      <c:pt idx="40">
                        <c:v>-0.48361029999999999</c:v>
                      </c:pt>
                      <c:pt idx="41">
                        <c:v>-0.4836104</c:v>
                      </c:pt>
                      <c:pt idx="42">
                        <c:v>-0.4836105</c:v>
                      </c:pt>
                      <c:pt idx="43">
                        <c:v>-0.4836106</c:v>
                      </c:pt>
                      <c:pt idx="44">
                        <c:v>-0.4836107</c:v>
                      </c:pt>
                      <c:pt idx="45">
                        <c:v>-0.48361080000000001</c:v>
                      </c:pt>
                      <c:pt idx="46">
                        <c:v>-0.48361080000000001</c:v>
                      </c:pt>
                      <c:pt idx="47">
                        <c:v>-0.48361090000000001</c:v>
                      </c:pt>
                      <c:pt idx="48">
                        <c:v>-0.48361100000000001</c:v>
                      </c:pt>
                      <c:pt idx="49">
                        <c:v>-0.48361110000000002</c:v>
                      </c:pt>
                      <c:pt idx="50">
                        <c:v>-0.48361120000000002</c:v>
                      </c:pt>
                      <c:pt idx="51">
                        <c:v>-0.48361120000000002</c:v>
                      </c:pt>
                      <c:pt idx="52">
                        <c:v>-0.48361130000000002</c:v>
                      </c:pt>
                      <c:pt idx="53">
                        <c:v>-0.48361140000000002</c:v>
                      </c:pt>
                      <c:pt idx="54">
                        <c:v>-0.48361140000000002</c:v>
                      </c:pt>
                      <c:pt idx="55">
                        <c:v>-0.48361150000000003</c:v>
                      </c:pt>
                      <c:pt idx="56">
                        <c:v>-0.48361159999999997</c:v>
                      </c:pt>
                      <c:pt idx="57">
                        <c:v>-0.48361159999999997</c:v>
                      </c:pt>
                      <c:pt idx="58">
                        <c:v>-0.48361169999999998</c:v>
                      </c:pt>
                      <c:pt idx="59">
                        <c:v>-0.48361169999999998</c:v>
                      </c:pt>
                      <c:pt idx="60">
                        <c:v>-0.48361179999999998</c:v>
                      </c:pt>
                      <c:pt idx="61">
                        <c:v>-0.48361189999999998</c:v>
                      </c:pt>
                      <c:pt idx="62">
                        <c:v>-0.48361189999999998</c:v>
                      </c:pt>
                      <c:pt idx="63">
                        <c:v>-0.48361199999999999</c:v>
                      </c:pt>
                      <c:pt idx="64">
                        <c:v>-0.48361199999999999</c:v>
                      </c:pt>
                      <c:pt idx="65">
                        <c:v>-0.48361209999999999</c:v>
                      </c:pt>
                      <c:pt idx="66">
                        <c:v>-0.48361209999999999</c:v>
                      </c:pt>
                      <c:pt idx="67">
                        <c:v>-0.48361219999999999</c:v>
                      </c:pt>
                      <c:pt idx="68">
                        <c:v>-0.48361219999999999</c:v>
                      </c:pt>
                      <c:pt idx="69">
                        <c:v>-0.48361229999999999</c:v>
                      </c:pt>
                      <c:pt idx="70">
                        <c:v>-0.48361229999999999</c:v>
                      </c:pt>
                      <c:pt idx="71">
                        <c:v>-0.4836124</c:v>
                      </c:pt>
                      <c:pt idx="72">
                        <c:v>-0.4836124</c:v>
                      </c:pt>
                      <c:pt idx="73">
                        <c:v>-0.4836125</c:v>
                      </c:pt>
                      <c:pt idx="74">
                        <c:v>-0.4836125</c:v>
                      </c:pt>
                      <c:pt idx="75">
                        <c:v>-0.4836126</c:v>
                      </c:pt>
                      <c:pt idx="76">
                        <c:v>-0.4836126</c:v>
                      </c:pt>
                      <c:pt idx="77">
                        <c:v>-0.48361270000000001</c:v>
                      </c:pt>
                      <c:pt idx="78">
                        <c:v>-0.48361270000000001</c:v>
                      </c:pt>
                      <c:pt idx="79">
                        <c:v>-0.48361270000000001</c:v>
                      </c:pt>
                      <c:pt idx="80">
                        <c:v>-0.48361280000000001</c:v>
                      </c:pt>
                      <c:pt idx="81">
                        <c:v>-0.48361280000000001</c:v>
                      </c:pt>
                      <c:pt idx="82">
                        <c:v>-0.48361290000000001</c:v>
                      </c:pt>
                      <c:pt idx="83">
                        <c:v>-0.48361290000000001</c:v>
                      </c:pt>
                      <c:pt idx="84">
                        <c:v>-0.48361290000000001</c:v>
                      </c:pt>
                      <c:pt idx="85">
                        <c:v>-0.48361300000000002</c:v>
                      </c:pt>
                      <c:pt idx="86">
                        <c:v>-0.48361300000000002</c:v>
                      </c:pt>
                      <c:pt idx="87">
                        <c:v>-0.48361310000000002</c:v>
                      </c:pt>
                      <c:pt idx="88">
                        <c:v>-0.48361310000000002</c:v>
                      </c:pt>
                      <c:pt idx="89">
                        <c:v>-0.48361310000000002</c:v>
                      </c:pt>
                      <c:pt idx="90">
                        <c:v>-0.48361320000000002</c:v>
                      </c:pt>
                      <c:pt idx="91">
                        <c:v>-0.48361320000000002</c:v>
                      </c:pt>
                      <c:pt idx="92">
                        <c:v>-0.48361320000000002</c:v>
                      </c:pt>
                      <c:pt idx="93">
                        <c:v>-0.48361330000000002</c:v>
                      </c:pt>
                      <c:pt idx="94">
                        <c:v>-0.48361330000000002</c:v>
                      </c:pt>
                      <c:pt idx="95">
                        <c:v>-0.48361330000000002</c:v>
                      </c:pt>
                      <c:pt idx="96">
                        <c:v>-0.48361340000000003</c:v>
                      </c:pt>
                      <c:pt idx="97">
                        <c:v>-0.48361340000000003</c:v>
                      </c:pt>
                      <c:pt idx="98">
                        <c:v>-0.48361340000000003</c:v>
                      </c:pt>
                      <c:pt idx="99">
                        <c:v>-0.48361349999999997</c:v>
                      </c:pt>
                      <c:pt idx="100">
                        <c:v>-0.48361349999999997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RO(IK4) 200_1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Лист1!$H$32:$H$132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-0.39398</c:v>
                      </c:pt>
                      <c:pt idx="1">
                        <c:v>-0.40776000000000001</c:v>
                      </c:pt>
                      <c:pt idx="2">
                        <c:v>-0.42044999999999999</c:v>
                      </c:pt>
                      <c:pt idx="3">
                        <c:v>-0.43198999999999999</c:v>
                      </c:pt>
                      <c:pt idx="4">
                        <c:v>-0.44234000000000001</c:v>
                      </c:pt>
                      <c:pt idx="5">
                        <c:v>-0.45146999999999998</c:v>
                      </c:pt>
                      <c:pt idx="6">
                        <c:v>-0.45938000000000001</c:v>
                      </c:pt>
                      <c:pt idx="7">
                        <c:v>-0.46606999999999998</c:v>
                      </c:pt>
                      <c:pt idx="8">
                        <c:v>-0.47153</c:v>
                      </c:pt>
                      <c:pt idx="9">
                        <c:v>-0.4758</c:v>
                      </c:pt>
                      <c:pt idx="10">
                        <c:v>-0.47887000000000002</c:v>
                      </c:pt>
                      <c:pt idx="11">
                        <c:v>-0.48076999999999998</c:v>
                      </c:pt>
                      <c:pt idx="12">
                        <c:v>-0.48081000000000002</c:v>
                      </c:pt>
                      <c:pt idx="13">
                        <c:v>-0.48083999999999999</c:v>
                      </c:pt>
                      <c:pt idx="14">
                        <c:v>-0.48086000000000001</c:v>
                      </c:pt>
                      <c:pt idx="15">
                        <c:v>-0.48088999999999998</c:v>
                      </c:pt>
                      <c:pt idx="16">
                        <c:v>-0.48092000000000001</c:v>
                      </c:pt>
                      <c:pt idx="17">
                        <c:v>-0.48094999999999999</c:v>
                      </c:pt>
                      <c:pt idx="18">
                        <c:v>-0.48097000000000001</c:v>
                      </c:pt>
                      <c:pt idx="19">
                        <c:v>-0.48099999999999998</c:v>
                      </c:pt>
                      <c:pt idx="20">
                        <c:v>-0.48102</c:v>
                      </c:pt>
                      <c:pt idx="21">
                        <c:v>-0.48104999999999998</c:v>
                      </c:pt>
                      <c:pt idx="22">
                        <c:v>-0.48107</c:v>
                      </c:pt>
                      <c:pt idx="23">
                        <c:v>-0.48109000000000002</c:v>
                      </c:pt>
                      <c:pt idx="24">
                        <c:v>-0.48110999999999998</c:v>
                      </c:pt>
                      <c:pt idx="25">
                        <c:v>-0.48113</c:v>
                      </c:pt>
                      <c:pt idx="26">
                        <c:v>-0.48115999999999998</c:v>
                      </c:pt>
                      <c:pt idx="27">
                        <c:v>-0.48118</c:v>
                      </c:pt>
                      <c:pt idx="28">
                        <c:v>-0.48120000000000002</c:v>
                      </c:pt>
                      <c:pt idx="29">
                        <c:v>-0.48121999999999998</c:v>
                      </c:pt>
                      <c:pt idx="30">
                        <c:v>-0.48124</c:v>
                      </c:pt>
                      <c:pt idx="31">
                        <c:v>-0.48126000000000002</c:v>
                      </c:pt>
                      <c:pt idx="32">
                        <c:v>-0.48126999999999998</c:v>
                      </c:pt>
                      <c:pt idx="33">
                        <c:v>-0.48129</c:v>
                      </c:pt>
                      <c:pt idx="34">
                        <c:v>-0.48131000000000002</c:v>
                      </c:pt>
                      <c:pt idx="35">
                        <c:v>-0.48132999999999998</c:v>
                      </c:pt>
                      <c:pt idx="36">
                        <c:v>-0.48135</c:v>
                      </c:pt>
                      <c:pt idx="37">
                        <c:v>-0.48136000000000001</c:v>
                      </c:pt>
                      <c:pt idx="38">
                        <c:v>-0.48137999999999997</c:v>
                      </c:pt>
                      <c:pt idx="39">
                        <c:v>-0.48139999999999999</c:v>
                      </c:pt>
                      <c:pt idx="40">
                        <c:v>-0.48141</c:v>
                      </c:pt>
                      <c:pt idx="41">
                        <c:v>-0.48143000000000002</c:v>
                      </c:pt>
                      <c:pt idx="42">
                        <c:v>-0.48143999999999998</c:v>
                      </c:pt>
                      <c:pt idx="43">
                        <c:v>-0.48146</c:v>
                      </c:pt>
                      <c:pt idx="44">
                        <c:v>-0.48148000000000002</c:v>
                      </c:pt>
                      <c:pt idx="45">
                        <c:v>-0.48148999999999997</c:v>
                      </c:pt>
                      <c:pt idx="46">
                        <c:v>-0.48149999999999998</c:v>
                      </c:pt>
                      <c:pt idx="47">
                        <c:v>-0.48152</c:v>
                      </c:pt>
                      <c:pt idx="48">
                        <c:v>-0.48153000000000001</c:v>
                      </c:pt>
                      <c:pt idx="49">
                        <c:v>-0.48154999999999998</c:v>
                      </c:pt>
                      <c:pt idx="50">
                        <c:v>-0.48155999999999999</c:v>
                      </c:pt>
                      <c:pt idx="51">
                        <c:v>-0.48157</c:v>
                      </c:pt>
                      <c:pt idx="52">
                        <c:v>-0.48159000000000002</c:v>
                      </c:pt>
                      <c:pt idx="53">
                        <c:v>-0.48159999999999997</c:v>
                      </c:pt>
                      <c:pt idx="54">
                        <c:v>-0.48160999999999998</c:v>
                      </c:pt>
                      <c:pt idx="55">
                        <c:v>-0.48163</c:v>
                      </c:pt>
                      <c:pt idx="56">
                        <c:v>-0.48164000000000001</c:v>
                      </c:pt>
                      <c:pt idx="57">
                        <c:v>-0.48165000000000002</c:v>
                      </c:pt>
                      <c:pt idx="58">
                        <c:v>-0.48165999999999998</c:v>
                      </c:pt>
                      <c:pt idx="59">
                        <c:v>-0.48168</c:v>
                      </c:pt>
                      <c:pt idx="60">
                        <c:v>-0.48169000000000001</c:v>
                      </c:pt>
                      <c:pt idx="61">
                        <c:v>-0.48170000000000002</c:v>
                      </c:pt>
                      <c:pt idx="62">
                        <c:v>-0.48171000000000003</c:v>
                      </c:pt>
                      <c:pt idx="63">
                        <c:v>-0.48171999999999998</c:v>
                      </c:pt>
                      <c:pt idx="64">
                        <c:v>-0.48174</c:v>
                      </c:pt>
                      <c:pt idx="65">
                        <c:v>-0.48175000000000001</c:v>
                      </c:pt>
                      <c:pt idx="66">
                        <c:v>-0.48176000000000002</c:v>
                      </c:pt>
                      <c:pt idx="67">
                        <c:v>-0.48176999999999998</c:v>
                      </c:pt>
                      <c:pt idx="68">
                        <c:v>-0.48177999999999999</c:v>
                      </c:pt>
                      <c:pt idx="69">
                        <c:v>-0.48179</c:v>
                      </c:pt>
                      <c:pt idx="70">
                        <c:v>-0.48180000000000001</c:v>
                      </c:pt>
                      <c:pt idx="71">
                        <c:v>-0.48181000000000002</c:v>
                      </c:pt>
                      <c:pt idx="72">
                        <c:v>-0.48182000000000003</c:v>
                      </c:pt>
                      <c:pt idx="73">
                        <c:v>-0.48182999999999998</c:v>
                      </c:pt>
                      <c:pt idx="74">
                        <c:v>-0.48183999999999999</c:v>
                      </c:pt>
                      <c:pt idx="75">
                        <c:v>-0.48185</c:v>
                      </c:pt>
                      <c:pt idx="76">
                        <c:v>-0.48186000000000001</c:v>
                      </c:pt>
                      <c:pt idx="77">
                        <c:v>-0.48187000000000002</c:v>
                      </c:pt>
                      <c:pt idx="78">
                        <c:v>-0.48187999999999998</c:v>
                      </c:pt>
                      <c:pt idx="79">
                        <c:v>-0.48188999999999999</c:v>
                      </c:pt>
                      <c:pt idx="80">
                        <c:v>-0.4819</c:v>
                      </c:pt>
                      <c:pt idx="81">
                        <c:v>-0.48191000000000001</c:v>
                      </c:pt>
                      <c:pt idx="82">
                        <c:v>-0.48192000000000002</c:v>
                      </c:pt>
                      <c:pt idx="83">
                        <c:v>-0.48193000000000003</c:v>
                      </c:pt>
                      <c:pt idx="84">
                        <c:v>-0.48193999999999998</c:v>
                      </c:pt>
                      <c:pt idx="85">
                        <c:v>-0.48194999999999999</c:v>
                      </c:pt>
                      <c:pt idx="86">
                        <c:v>-0.48194999999999999</c:v>
                      </c:pt>
                      <c:pt idx="87">
                        <c:v>-0.48196</c:v>
                      </c:pt>
                      <c:pt idx="88">
                        <c:v>-0.48197000000000001</c:v>
                      </c:pt>
                      <c:pt idx="89">
                        <c:v>-0.48198000000000002</c:v>
                      </c:pt>
                      <c:pt idx="90">
                        <c:v>-0.48198999999999997</c:v>
                      </c:pt>
                      <c:pt idx="91">
                        <c:v>-0.48199999999999998</c:v>
                      </c:pt>
                      <c:pt idx="92">
                        <c:v>-0.48200999999999999</c:v>
                      </c:pt>
                      <c:pt idx="93">
                        <c:v>-0.48200999999999999</c:v>
                      </c:pt>
                      <c:pt idx="94">
                        <c:v>-0.48202</c:v>
                      </c:pt>
                      <c:pt idx="95">
                        <c:v>-0.48203000000000001</c:v>
                      </c:pt>
                      <c:pt idx="96">
                        <c:v>-0.48204000000000002</c:v>
                      </c:pt>
                      <c:pt idx="97">
                        <c:v>-0.48204999999999998</c:v>
                      </c:pt>
                      <c:pt idx="98">
                        <c:v>-0.48204999999999998</c:v>
                      </c:pt>
                      <c:pt idx="99">
                        <c:v>-0.48205999999999999</c:v>
                      </c:pt>
                      <c:pt idx="100">
                        <c:v>-0.48207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RO by ОРУК_C 300_1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Лист1!$I$32:$I$132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-0.39458910000000003</c:v>
                      </c:pt>
                      <c:pt idx="1">
                        <c:v>-0.40863870000000002</c:v>
                      </c:pt>
                      <c:pt idx="2">
                        <c:v>-0.42159079999999999</c:v>
                      </c:pt>
                      <c:pt idx="3">
                        <c:v>-0.43338409999999999</c:v>
                      </c:pt>
                      <c:pt idx="4">
                        <c:v>-0.44397429999999999</c:v>
                      </c:pt>
                      <c:pt idx="5">
                        <c:v>-0.4533334</c:v>
                      </c:pt>
                      <c:pt idx="6">
                        <c:v>-0.46144859999999999</c:v>
                      </c:pt>
                      <c:pt idx="7">
                        <c:v>-0.46831919999999999</c:v>
                      </c:pt>
                      <c:pt idx="8">
                        <c:v>-0.47395350000000003</c:v>
                      </c:pt>
                      <c:pt idx="9">
                        <c:v>-0.4783656</c:v>
                      </c:pt>
                      <c:pt idx="10">
                        <c:v>-0.48157129999999998</c:v>
                      </c:pt>
                      <c:pt idx="11">
                        <c:v>-0.4835874</c:v>
                      </c:pt>
                      <c:pt idx="12">
                        <c:v>-0.48359059999999998</c:v>
                      </c:pt>
                      <c:pt idx="13">
                        <c:v>-0.4835911</c:v>
                      </c:pt>
                      <c:pt idx="14">
                        <c:v>-0.48359160000000001</c:v>
                      </c:pt>
                      <c:pt idx="15">
                        <c:v>-0.48359210000000002</c:v>
                      </c:pt>
                      <c:pt idx="16">
                        <c:v>-0.48359249999999998</c:v>
                      </c:pt>
                      <c:pt idx="17">
                        <c:v>-0.48359289999999999</c:v>
                      </c:pt>
                      <c:pt idx="18">
                        <c:v>-0.4835933</c:v>
                      </c:pt>
                      <c:pt idx="19">
                        <c:v>-0.48359370000000002</c:v>
                      </c:pt>
                      <c:pt idx="20">
                        <c:v>-0.48359400000000002</c:v>
                      </c:pt>
                      <c:pt idx="21">
                        <c:v>-0.48359439999999998</c:v>
                      </c:pt>
                      <c:pt idx="22">
                        <c:v>-0.48359469999999999</c:v>
                      </c:pt>
                      <c:pt idx="23">
                        <c:v>-0.483595</c:v>
                      </c:pt>
                      <c:pt idx="24">
                        <c:v>-0.48359530000000001</c:v>
                      </c:pt>
                      <c:pt idx="25">
                        <c:v>-0.48359560000000001</c:v>
                      </c:pt>
                      <c:pt idx="26">
                        <c:v>-0.48359590000000002</c:v>
                      </c:pt>
                      <c:pt idx="27">
                        <c:v>-0.48359619999999998</c:v>
                      </c:pt>
                      <c:pt idx="28">
                        <c:v>-0.48359639999999998</c:v>
                      </c:pt>
                      <c:pt idx="29">
                        <c:v>-0.48359669999999999</c:v>
                      </c:pt>
                      <c:pt idx="30">
                        <c:v>-0.4835969</c:v>
                      </c:pt>
                      <c:pt idx="31">
                        <c:v>-0.4835972</c:v>
                      </c:pt>
                      <c:pt idx="32">
                        <c:v>-0.48359740000000001</c:v>
                      </c:pt>
                      <c:pt idx="33">
                        <c:v>-0.48359760000000002</c:v>
                      </c:pt>
                      <c:pt idx="34">
                        <c:v>-0.48359790000000002</c:v>
                      </c:pt>
                      <c:pt idx="35">
                        <c:v>-0.48359809999999998</c:v>
                      </c:pt>
                      <c:pt idx="36">
                        <c:v>-0.48359829999999998</c:v>
                      </c:pt>
                      <c:pt idx="37">
                        <c:v>-0.48359849999999999</c:v>
                      </c:pt>
                      <c:pt idx="38">
                        <c:v>-0.48359869999999999</c:v>
                      </c:pt>
                      <c:pt idx="39">
                        <c:v>-0.4835988</c:v>
                      </c:pt>
                      <c:pt idx="40">
                        <c:v>-0.483599</c:v>
                      </c:pt>
                      <c:pt idx="41">
                        <c:v>-0.48359920000000001</c:v>
                      </c:pt>
                      <c:pt idx="42">
                        <c:v>-0.48359940000000001</c:v>
                      </c:pt>
                      <c:pt idx="43">
                        <c:v>-0.48359950000000002</c:v>
                      </c:pt>
                      <c:pt idx="44">
                        <c:v>-0.48359970000000002</c:v>
                      </c:pt>
                      <c:pt idx="45">
                        <c:v>-0.48359990000000003</c:v>
                      </c:pt>
                      <c:pt idx="46">
                        <c:v>-0.48359999999999997</c:v>
                      </c:pt>
                      <c:pt idx="47">
                        <c:v>-0.48360019999999998</c:v>
                      </c:pt>
                      <c:pt idx="48">
                        <c:v>-0.48360029999999998</c:v>
                      </c:pt>
                      <c:pt idx="49">
                        <c:v>-0.48360039999999999</c:v>
                      </c:pt>
                      <c:pt idx="50">
                        <c:v>-0.48360059999999999</c:v>
                      </c:pt>
                      <c:pt idx="51">
                        <c:v>-0.48360069999999999</c:v>
                      </c:pt>
                      <c:pt idx="52">
                        <c:v>-0.4836009</c:v>
                      </c:pt>
                      <c:pt idx="53">
                        <c:v>-0.483601</c:v>
                      </c:pt>
                      <c:pt idx="54">
                        <c:v>-0.48360110000000001</c:v>
                      </c:pt>
                      <c:pt idx="55">
                        <c:v>-0.48360120000000001</c:v>
                      </c:pt>
                      <c:pt idx="56">
                        <c:v>-0.48360130000000001</c:v>
                      </c:pt>
                      <c:pt idx="57">
                        <c:v>-0.48360150000000002</c:v>
                      </c:pt>
                      <c:pt idx="58">
                        <c:v>-0.48360160000000002</c:v>
                      </c:pt>
                      <c:pt idx="59">
                        <c:v>-0.48360170000000002</c:v>
                      </c:pt>
                      <c:pt idx="60">
                        <c:v>-0.48360180000000003</c:v>
                      </c:pt>
                      <c:pt idx="61">
                        <c:v>-0.48360189999999997</c:v>
                      </c:pt>
                      <c:pt idx="62">
                        <c:v>-0.48360199999999998</c:v>
                      </c:pt>
                      <c:pt idx="63">
                        <c:v>-0.48360209999999998</c:v>
                      </c:pt>
                      <c:pt idx="64">
                        <c:v>-0.48360219999999998</c:v>
                      </c:pt>
                      <c:pt idx="65">
                        <c:v>-0.48360229999999998</c:v>
                      </c:pt>
                      <c:pt idx="66">
                        <c:v>-0.48360239999999999</c:v>
                      </c:pt>
                      <c:pt idx="67">
                        <c:v>-0.48360249999999999</c:v>
                      </c:pt>
                      <c:pt idx="68">
                        <c:v>-0.48360259999999999</c:v>
                      </c:pt>
                      <c:pt idx="69">
                        <c:v>-0.4836027</c:v>
                      </c:pt>
                      <c:pt idx="70">
                        <c:v>-0.4836028</c:v>
                      </c:pt>
                      <c:pt idx="71">
                        <c:v>-0.4836029</c:v>
                      </c:pt>
                      <c:pt idx="72">
                        <c:v>-0.48360300000000001</c:v>
                      </c:pt>
                      <c:pt idx="73">
                        <c:v>-0.48360310000000001</c:v>
                      </c:pt>
                      <c:pt idx="74">
                        <c:v>-0.48360310000000001</c:v>
                      </c:pt>
                      <c:pt idx="75">
                        <c:v>-0.48360320000000001</c:v>
                      </c:pt>
                      <c:pt idx="76">
                        <c:v>-0.48360330000000001</c:v>
                      </c:pt>
                      <c:pt idx="77">
                        <c:v>-0.48360340000000002</c:v>
                      </c:pt>
                      <c:pt idx="78">
                        <c:v>-0.48360350000000002</c:v>
                      </c:pt>
                      <c:pt idx="79">
                        <c:v>-0.48360350000000002</c:v>
                      </c:pt>
                      <c:pt idx="80">
                        <c:v>-0.48360360000000002</c:v>
                      </c:pt>
                      <c:pt idx="81">
                        <c:v>-0.48360370000000003</c:v>
                      </c:pt>
                      <c:pt idx="82">
                        <c:v>-0.48360379999999997</c:v>
                      </c:pt>
                      <c:pt idx="83">
                        <c:v>-0.48360379999999997</c:v>
                      </c:pt>
                      <c:pt idx="84">
                        <c:v>-0.48360389999999998</c:v>
                      </c:pt>
                      <c:pt idx="85">
                        <c:v>-0.48360399999999998</c:v>
                      </c:pt>
                      <c:pt idx="86">
                        <c:v>-0.48360399999999998</c:v>
                      </c:pt>
                      <c:pt idx="87">
                        <c:v>-0.48360409999999998</c:v>
                      </c:pt>
                      <c:pt idx="88">
                        <c:v>-0.48360419999999998</c:v>
                      </c:pt>
                      <c:pt idx="89">
                        <c:v>-0.48360419999999998</c:v>
                      </c:pt>
                      <c:pt idx="90">
                        <c:v>-0.48360429999999999</c:v>
                      </c:pt>
                      <c:pt idx="91">
                        <c:v>-0.48360439999999999</c:v>
                      </c:pt>
                      <c:pt idx="92">
                        <c:v>-0.48360439999999999</c:v>
                      </c:pt>
                      <c:pt idx="93">
                        <c:v>-0.48360449999999999</c:v>
                      </c:pt>
                      <c:pt idx="94">
                        <c:v>-0.4836046</c:v>
                      </c:pt>
                      <c:pt idx="95">
                        <c:v>-0.4836046</c:v>
                      </c:pt>
                      <c:pt idx="96">
                        <c:v>-0.4836047</c:v>
                      </c:pt>
                      <c:pt idx="97">
                        <c:v>-0.4836047</c:v>
                      </c:pt>
                      <c:pt idx="98">
                        <c:v>-0.4836048</c:v>
                      </c:pt>
                      <c:pt idx="99">
                        <c:v>-0.4836049</c:v>
                      </c:pt>
                      <c:pt idx="100">
                        <c:v>-0.4836049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Лист1!$K$1</c15:sqref>
                        </c15:formulaRef>
                      </c:ext>
                    </c:extLst>
                    <c:strCache>
                      <c:ptCount val="1"/>
                      <c:pt idx="0">
                        <c:v>RO by ОРУК_C 300_2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Лист1!$K$32:$K$132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-0.39462900000000001</c:v>
                      </c:pt>
                      <c:pt idx="1">
                        <c:v>-0.40867579999999998</c:v>
                      </c:pt>
                      <c:pt idx="2">
                        <c:v>-0.42162539999999998</c:v>
                      </c:pt>
                      <c:pt idx="3">
                        <c:v>-0.43341649999999998</c:v>
                      </c:pt>
                      <c:pt idx="4">
                        <c:v>-0.44400460000000003</c:v>
                      </c:pt>
                      <c:pt idx="5">
                        <c:v>-0.45336199999999999</c:v>
                      </c:pt>
                      <c:pt idx="6">
                        <c:v>-0.46147549999999998</c:v>
                      </c:pt>
                      <c:pt idx="7">
                        <c:v>-0.4683446</c:v>
                      </c:pt>
                      <c:pt idx="8">
                        <c:v>-0.4739775</c:v>
                      </c:pt>
                      <c:pt idx="9">
                        <c:v>-0.47838829999999999</c:v>
                      </c:pt>
                      <c:pt idx="10">
                        <c:v>-0.48159279999999999</c:v>
                      </c:pt>
                      <c:pt idx="11">
                        <c:v>-0.48360779999999998</c:v>
                      </c:pt>
                      <c:pt idx="12">
                        <c:v>-0.48360910000000001</c:v>
                      </c:pt>
                      <c:pt idx="13">
                        <c:v>-0.48360940000000002</c:v>
                      </c:pt>
                      <c:pt idx="14">
                        <c:v>-0.48360959999999997</c:v>
                      </c:pt>
                      <c:pt idx="15">
                        <c:v>-0.48360979999999998</c:v>
                      </c:pt>
                      <c:pt idx="16">
                        <c:v>-0.48360999999999998</c:v>
                      </c:pt>
                      <c:pt idx="17">
                        <c:v>-0.48361029999999999</c:v>
                      </c:pt>
                      <c:pt idx="18">
                        <c:v>-0.4836105</c:v>
                      </c:pt>
                      <c:pt idx="19">
                        <c:v>-0.4836106</c:v>
                      </c:pt>
                      <c:pt idx="20">
                        <c:v>-0.48361080000000001</c:v>
                      </c:pt>
                      <c:pt idx="21">
                        <c:v>-0.48361100000000001</c:v>
                      </c:pt>
                      <c:pt idx="22">
                        <c:v>-0.48361120000000002</c:v>
                      </c:pt>
                      <c:pt idx="23">
                        <c:v>-0.48361130000000002</c:v>
                      </c:pt>
                      <c:pt idx="24">
                        <c:v>-0.48361150000000003</c:v>
                      </c:pt>
                      <c:pt idx="25">
                        <c:v>-0.48361159999999997</c:v>
                      </c:pt>
                      <c:pt idx="26">
                        <c:v>-0.48361179999999998</c:v>
                      </c:pt>
                      <c:pt idx="27">
                        <c:v>-0.48361189999999998</c:v>
                      </c:pt>
                      <c:pt idx="28">
                        <c:v>-0.48361209999999999</c:v>
                      </c:pt>
                      <c:pt idx="29">
                        <c:v>-0.48361219999999999</c:v>
                      </c:pt>
                      <c:pt idx="30">
                        <c:v>-0.48361229999999999</c:v>
                      </c:pt>
                      <c:pt idx="31">
                        <c:v>-0.4836124</c:v>
                      </c:pt>
                      <c:pt idx="32">
                        <c:v>-0.4836125</c:v>
                      </c:pt>
                      <c:pt idx="33">
                        <c:v>-0.48361270000000001</c:v>
                      </c:pt>
                      <c:pt idx="34">
                        <c:v>-0.48361280000000001</c:v>
                      </c:pt>
                      <c:pt idx="35">
                        <c:v>-0.48361290000000001</c:v>
                      </c:pt>
                      <c:pt idx="36">
                        <c:v>-0.48361300000000002</c:v>
                      </c:pt>
                      <c:pt idx="37">
                        <c:v>-0.48361310000000002</c:v>
                      </c:pt>
                      <c:pt idx="38">
                        <c:v>-0.48361320000000002</c:v>
                      </c:pt>
                      <c:pt idx="39">
                        <c:v>-0.48361330000000002</c:v>
                      </c:pt>
                      <c:pt idx="40">
                        <c:v>-0.48361340000000003</c:v>
                      </c:pt>
                      <c:pt idx="41">
                        <c:v>-0.48361349999999997</c:v>
                      </c:pt>
                      <c:pt idx="42">
                        <c:v>-0.48361349999999997</c:v>
                      </c:pt>
                      <c:pt idx="43">
                        <c:v>-0.48361359999999998</c:v>
                      </c:pt>
                      <c:pt idx="44">
                        <c:v>-0.48361369999999998</c:v>
                      </c:pt>
                      <c:pt idx="45">
                        <c:v>-0.48361379999999998</c:v>
                      </c:pt>
                      <c:pt idx="46">
                        <c:v>-0.48361389999999999</c:v>
                      </c:pt>
                      <c:pt idx="47">
                        <c:v>-0.48361389999999999</c:v>
                      </c:pt>
                      <c:pt idx="48">
                        <c:v>-0.48361399999999999</c:v>
                      </c:pt>
                      <c:pt idx="49">
                        <c:v>-0.48361409999999999</c:v>
                      </c:pt>
                      <c:pt idx="50">
                        <c:v>-0.48361419999999999</c:v>
                      </c:pt>
                      <c:pt idx="51">
                        <c:v>-0.48361419999999999</c:v>
                      </c:pt>
                      <c:pt idx="52">
                        <c:v>-0.4836143</c:v>
                      </c:pt>
                      <c:pt idx="53">
                        <c:v>-0.4836144</c:v>
                      </c:pt>
                      <c:pt idx="54">
                        <c:v>-0.4836144</c:v>
                      </c:pt>
                      <c:pt idx="55">
                        <c:v>-0.4836145</c:v>
                      </c:pt>
                      <c:pt idx="56">
                        <c:v>-0.48361460000000001</c:v>
                      </c:pt>
                      <c:pt idx="57">
                        <c:v>-0.48361460000000001</c:v>
                      </c:pt>
                      <c:pt idx="58">
                        <c:v>-0.48361470000000001</c:v>
                      </c:pt>
                      <c:pt idx="59">
                        <c:v>-0.48361470000000001</c:v>
                      </c:pt>
                      <c:pt idx="60">
                        <c:v>-0.48361480000000001</c:v>
                      </c:pt>
                      <c:pt idx="61">
                        <c:v>-0.48361480000000001</c:v>
                      </c:pt>
                      <c:pt idx="62">
                        <c:v>-0.48361490000000001</c:v>
                      </c:pt>
                      <c:pt idx="63">
                        <c:v>-0.48361490000000001</c:v>
                      </c:pt>
                      <c:pt idx="64">
                        <c:v>-0.48361500000000002</c:v>
                      </c:pt>
                      <c:pt idx="65">
                        <c:v>-0.48361510000000002</c:v>
                      </c:pt>
                      <c:pt idx="66">
                        <c:v>-0.48361510000000002</c:v>
                      </c:pt>
                      <c:pt idx="67">
                        <c:v>-0.48361520000000002</c:v>
                      </c:pt>
                      <c:pt idx="68">
                        <c:v>-0.48361520000000002</c:v>
                      </c:pt>
                      <c:pt idx="69">
                        <c:v>-0.48361520000000002</c:v>
                      </c:pt>
                      <c:pt idx="70">
                        <c:v>-0.48361530000000003</c:v>
                      </c:pt>
                      <c:pt idx="71">
                        <c:v>-0.48361530000000003</c:v>
                      </c:pt>
                      <c:pt idx="72">
                        <c:v>-0.48361539999999997</c:v>
                      </c:pt>
                      <c:pt idx="73">
                        <c:v>-0.48361539999999997</c:v>
                      </c:pt>
                      <c:pt idx="74">
                        <c:v>-0.48361549999999998</c:v>
                      </c:pt>
                      <c:pt idx="75">
                        <c:v>-0.48361549999999998</c:v>
                      </c:pt>
                      <c:pt idx="76">
                        <c:v>-0.48361559999999998</c:v>
                      </c:pt>
                      <c:pt idx="77">
                        <c:v>-0.48361559999999998</c:v>
                      </c:pt>
                      <c:pt idx="78">
                        <c:v>-0.48361559999999998</c:v>
                      </c:pt>
                      <c:pt idx="79">
                        <c:v>-0.48361569999999998</c:v>
                      </c:pt>
                      <c:pt idx="80">
                        <c:v>-0.48361569999999998</c:v>
                      </c:pt>
                      <c:pt idx="81">
                        <c:v>-0.48361579999999998</c:v>
                      </c:pt>
                      <c:pt idx="82">
                        <c:v>-0.48361579999999998</c:v>
                      </c:pt>
                      <c:pt idx="83">
                        <c:v>-0.48361579999999998</c:v>
                      </c:pt>
                      <c:pt idx="84">
                        <c:v>-0.48361589999999999</c:v>
                      </c:pt>
                      <c:pt idx="85">
                        <c:v>-0.48361589999999999</c:v>
                      </c:pt>
                      <c:pt idx="86">
                        <c:v>-0.48361589999999999</c:v>
                      </c:pt>
                      <c:pt idx="87">
                        <c:v>-0.48361599999999999</c:v>
                      </c:pt>
                      <c:pt idx="88">
                        <c:v>-0.48361599999999999</c:v>
                      </c:pt>
                      <c:pt idx="89">
                        <c:v>-0.48361599999999999</c:v>
                      </c:pt>
                      <c:pt idx="90">
                        <c:v>-0.48361609999999999</c:v>
                      </c:pt>
                      <c:pt idx="91">
                        <c:v>-0.48361609999999999</c:v>
                      </c:pt>
                      <c:pt idx="92">
                        <c:v>-0.48361609999999999</c:v>
                      </c:pt>
                      <c:pt idx="93">
                        <c:v>-0.4836162</c:v>
                      </c:pt>
                      <c:pt idx="94">
                        <c:v>-0.4836162</c:v>
                      </c:pt>
                      <c:pt idx="95">
                        <c:v>-0.4836162</c:v>
                      </c:pt>
                      <c:pt idx="96">
                        <c:v>-0.4836163</c:v>
                      </c:pt>
                      <c:pt idx="97">
                        <c:v>-0.4836163</c:v>
                      </c:pt>
                      <c:pt idx="98">
                        <c:v>-0.4836163</c:v>
                      </c:pt>
                      <c:pt idx="99">
                        <c:v>-0.4836164</c:v>
                      </c:pt>
                      <c:pt idx="100">
                        <c:v>-0.4836164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Лист1!$M$1</c15:sqref>
                        </c15:formulaRef>
                      </c:ext>
                    </c:extLst>
                    <c:strCache>
                      <c:ptCount val="1"/>
                      <c:pt idx="0">
                        <c:v>RO by ОРУК_C 300_4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Лист1!$M$32:$M$132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-0.39464840000000001</c:v>
                      </c:pt>
                      <c:pt idx="1">
                        <c:v>-0.40869359999999999</c:v>
                      </c:pt>
                      <c:pt idx="2">
                        <c:v>-0.42164190000000001</c:v>
                      </c:pt>
                      <c:pt idx="3">
                        <c:v>-0.43343159999999997</c:v>
                      </c:pt>
                      <c:pt idx="4">
                        <c:v>-0.44401869999999999</c:v>
                      </c:pt>
                      <c:pt idx="5">
                        <c:v>-0.45337509999999998</c:v>
                      </c:pt>
                      <c:pt idx="6">
                        <c:v>-0.4614877</c:v>
                      </c:pt>
                      <c:pt idx="7">
                        <c:v>-0.46835599999999999</c:v>
                      </c:pt>
                      <c:pt idx="8">
                        <c:v>-0.47398820000000003</c:v>
                      </c:pt>
                      <c:pt idx="9">
                        <c:v>-0.4783984</c:v>
                      </c:pt>
                      <c:pt idx="10">
                        <c:v>-0.48160229999999998</c:v>
                      </c:pt>
                      <c:pt idx="11">
                        <c:v>-0.48361680000000001</c:v>
                      </c:pt>
                      <c:pt idx="12">
                        <c:v>-0.48361739999999998</c:v>
                      </c:pt>
                      <c:pt idx="13">
                        <c:v>-0.48361749999999998</c:v>
                      </c:pt>
                      <c:pt idx="14">
                        <c:v>-0.48361759999999998</c:v>
                      </c:pt>
                      <c:pt idx="15">
                        <c:v>-0.48361769999999998</c:v>
                      </c:pt>
                      <c:pt idx="16">
                        <c:v>-0.48361789999999999</c:v>
                      </c:pt>
                      <c:pt idx="17">
                        <c:v>-0.48361799999999999</c:v>
                      </c:pt>
                      <c:pt idx="18">
                        <c:v>-0.4836181</c:v>
                      </c:pt>
                      <c:pt idx="19">
                        <c:v>-0.4836181</c:v>
                      </c:pt>
                      <c:pt idx="20">
                        <c:v>-0.4836182</c:v>
                      </c:pt>
                      <c:pt idx="21">
                        <c:v>-0.4836183</c:v>
                      </c:pt>
                      <c:pt idx="22">
                        <c:v>-0.4836184</c:v>
                      </c:pt>
                      <c:pt idx="23">
                        <c:v>-0.48361850000000001</c:v>
                      </c:pt>
                      <c:pt idx="24">
                        <c:v>-0.48361860000000001</c:v>
                      </c:pt>
                      <c:pt idx="25">
                        <c:v>-0.48361860000000001</c:v>
                      </c:pt>
                      <c:pt idx="26">
                        <c:v>-0.48361870000000001</c:v>
                      </c:pt>
                      <c:pt idx="27">
                        <c:v>-0.48361880000000002</c:v>
                      </c:pt>
                      <c:pt idx="28">
                        <c:v>-0.48361880000000002</c:v>
                      </c:pt>
                      <c:pt idx="29">
                        <c:v>-0.48361890000000002</c:v>
                      </c:pt>
                      <c:pt idx="30">
                        <c:v>-0.48361900000000002</c:v>
                      </c:pt>
                      <c:pt idx="31">
                        <c:v>-0.48361900000000002</c:v>
                      </c:pt>
                      <c:pt idx="32">
                        <c:v>-0.48361910000000002</c:v>
                      </c:pt>
                      <c:pt idx="33">
                        <c:v>-0.48361910000000002</c:v>
                      </c:pt>
                      <c:pt idx="34">
                        <c:v>-0.48361920000000003</c:v>
                      </c:pt>
                      <c:pt idx="35">
                        <c:v>-0.48361920000000003</c:v>
                      </c:pt>
                      <c:pt idx="36">
                        <c:v>-0.48361929999999997</c:v>
                      </c:pt>
                      <c:pt idx="37">
                        <c:v>-0.48361929999999997</c:v>
                      </c:pt>
                      <c:pt idx="38">
                        <c:v>-0.48361939999999998</c:v>
                      </c:pt>
                      <c:pt idx="39">
                        <c:v>-0.48361939999999998</c:v>
                      </c:pt>
                      <c:pt idx="40">
                        <c:v>-0.48361949999999998</c:v>
                      </c:pt>
                      <c:pt idx="41">
                        <c:v>-0.48361949999999998</c:v>
                      </c:pt>
                      <c:pt idx="42">
                        <c:v>-0.48361959999999998</c:v>
                      </c:pt>
                      <c:pt idx="43">
                        <c:v>-0.48361959999999998</c:v>
                      </c:pt>
                      <c:pt idx="44">
                        <c:v>-0.48361959999999998</c:v>
                      </c:pt>
                      <c:pt idx="45">
                        <c:v>-0.48361969999999999</c:v>
                      </c:pt>
                      <c:pt idx="46">
                        <c:v>-0.48361969999999999</c:v>
                      </c:pt>
                      <c:pt idx="47">
                        <c:v>-0.48361979999999999</c:v>
                      </c:pt>
                      <c:pt idx="48">
                        <c:v>-0.48361979999999999</c:v>
                      </c:pt>
                      <c:pt idx="49">
                        <c:v>-0.48361979999999999</c:v>
                      </c:pt>
                      <c:pt idx="50">
                        <c:v>-0.48361989999999999</c:v>
                      </c:pt>
                      <c:pt idx="51">
                        <c:v>-0.48361989999999999</c:v>
                      </c:pt>
                      <c:pt idx="52">
                        <c:v>-0.48361989999999999</c:v>
                      </c:pt>
                      <c:pt idx="53">
                        <c:v>-0.48361999999999999</c:v>
                      </c:pt>
                      <c:pt idx="54">
                        <c:v>-0.48361999999999999</c:v>
                      </c:pt>
                      <c:pt idx="55">
                        <c:v>-0.48361999999999999</c:v>
                      </c:pt>
                      <c:pt idx="56">
                        <c:v>-0.4836201</c:v>
                      </c:pt>
                      <c:pt idx="57">
                        <c:v>-0.4836201</c:v>
                      </c:pt>
                      <c:pt idx="58">
                        <c:v>-0.4836201</c:v>
                      </c:pt>
                      <c:pt idx="59">
                        <c:v>-0.4836202</c:v>
                      </c:pt>
                      <c:pt idx="60">
                        <c:v>-0.4836202</c:v>
                      </c:pt>
                      <c:pt idx="61">
                        <c:v>-0.4836202</c:v>
                      </c:pt>
                      <c:pt idx="62">
                        <c:v>-0.4836202</c:v>
                      </c:pt>
                      <c:pt idx="63">
                        <c:v>-0.4836203</c:v>
                      </c:pt>
                      <c:pt idx="64">
                        <c:v>-0.4836203</c:v>
                      </c:pt>
                      <c:pt idx="65">
                        <c:v>-0.4836203</c:v>
                      </c:pt>
                      <c:pt idx="66">
                        <c:v>-0.4836203</c:v>
                      </c:pt>
                      <c:pt idx="67">
                        <c:v>-0.48362040000000001</c:v>
                      </c:pt>
                      <c:pt idx="68">
                        <c:v>-0.48362040000000001</c:v>
                      </c:pt>
                      <c:pt idx="69">
                        <c:v>-0.48362040000000001</c:v>
                      </c:pt>
                      <c:pt idx="70">
                        <c:v>-0.48362040000000001</c:v>
                      </c:pt>
                      <c:pt idx="71">
                        <c:v>-0.48362050000000001</c:v>
                      </c:pt>
                      <c:pt idx="72">
                        <c:v>-0.48362050000000001</c:v>
                      </c:pt>
                      <c:pt idx="73">
                        <c:v>-0.48362050000000001</c:v>
                      </c:pt>
                      <c:pt idx="74">
                        <c:v>-0.48362050000000001</c:v>
                      </c:pt>
                      <c:pt idx="75">
                        <c:v>-0.48362050000000001</c:v>
                      </c:pt>
                      <c:pt idx="76">
                        <c:v>-0.48362060000000001</c:v>
                      </c:pt>
                      <c:pt idx="77">
                        <c:v>-0.48362060000000001</c:v>
                      </c:pt>
                      <c:pt idx="78">
                        <c:v>-0.48362060000000001</c:v>
                      </c:pt>
                      <c:pt idx="79">
                        <c:v>-0.48362060000000001</c:v>
                      </c:pt>
                      <c:pt idx="80">
                        <c:v>-0.48362060000000001</c:v>
                      </c:pt>
                      <c:pt idx="81">
                        <c:v>-0.48362070000000001</c:v>
                      </c:pt>
                      <c:pt idx="82">
                        <c:v>-0.48362070000000001</c:v>
                      </c:pt>
                      <c:pt idx="83">
                        <c:v>-0.48362070000000001</c:v>
                      </c:pt>
                      <c:pt idx="84">
                        <c:v>-0.48362070000000001</c:v>
                      </c:pt>
                      <c:pt idx="85">
                        <c:v>-0.48362070000000001</c:v>
                      </c:pt>
                      <c:pt idx="86">
                        <c:v>-0.48362070000000001</c:v>
                      </c:pt>
                      <c:pt idx="87">
                        <c:v>-0.48362080000000002</c:v>
                      </c:pt>
                      <c:pt idx="88">
                        <c:v>-0.48362080000000002</c:v>
                      </c:pt>
                      <c:pt idx="89">
                        <c:v>-0.48362080000000002</c:v>
                      </c:pt>
                      <c:pt idx="90">
                        <c:v>-0.48362080000000002</c:v>
                      </c:pt>
                      <c:pt idx="91">
                        <c:v>-0.48362080000000002</c:v>
                      </c:pt>
                      <c:pt idx="92">
                        <c:v>-0.48362090000000002</c:v>
                      </c:pt>
                      <c:pt idx="93">
                        <c:v>-0.48362090000000002</c:v>
                      </c:pt>
                      <c:pt idx="94">
                        <c:v>-0.48362090000000002</c:v>
                      </c:pt>
                      <c:pt idx="95">
                        <c:v>-0.48362090000000002</c:v>
                      </c:pt>
                      <c:pt idx="96">
                        <c:v>-0.48362090000000002</c:v>
                      </c:pt>
                      <c:pt idx="97">
                        <c:v>-0.48362090000000002</c:v>
                      </c:pt>
                      <c:pt idx="98">
                        <c:v>-0.48362090000000002</c:v>
                      </c:pt>
                      <c:pt idx="99">
                        <c:v>-0.48362100000000002</c:v>
                      </c:pt>
                      <c:pt idx="100">
                        <c:v>-0.48362100000000002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Лист1!$O$1</c15:sqref>
                        </c15:formulaRef>
                      </c:ext>
                    </c:extLst>
                    <c:strCache>
                      <c:ptCount val="1"/>
                      <c:pt idx="0">
                        <c:v>RO by ОРУК_C 300_12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Лист1!$O$32:$O$132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-0.3946614</c:v>
                      </c:pt>
                      <c:pt idx="1">
                        <c:v>-0.4087055</c:v>
                      </c:pt>
                      <c:pt idx="2">
                        <c:v>-0.42165279999999999</c:v>
                      </c:pt>
                      <c:pt idx="3">
                        <c:v>-0.43344179999999999</c:v>
                      </c:pt>
                      <c:pt idx="4">
                        <c:v>-0.44402809999999998</c:v>
                      </c:pt>
                      <c:pt idx="5">
                        <c:v>-0.45338390000000001</c:v>
                      </c:pt>
                      <c:pt idx="6">
                        <c:v>-0.46149590000000001</c:v>
                      </c:pt>
                      <c:pt idx="7">
                        <c:v>-0.46836359999999999</c:v>
                      </c:pt>
                      <c:pt idx="8">
                        <c:v>-0.47399540000000001</c:v>
                      </c:pt>
                      <c:pt idx="9">
                        <c:v>-0.47840519999999997</c:v>
                      </c:pt>
                      <c:pt idx="10">
                        <c:v>-0.4816087</c:v>
                      </c:pt>
                      <c:pt idx="11">
                        <c:v>-0.48362280000000002</c:v>
                      </c:pt>
                      <c:pt idx="12">
                        <c:v>-0.48362290000000002</c:v>
                      </c:pt>
                      <c:pt idx="13">
                        <c:v>-0.48362300000000003</c:v>
                      </c:pt>
                      <c:pt idx="14">
                        <c:v>-0.48362300000000003</c:v>
                      </c:pt>
                      <c:pt idx="15">
                        <c:v>-0.48362309999999997</c:v>
                      </c:pt>
                      <c:pt idx="16">
                        <c:v>-0.48362309999999997</c:v>
                      </c:pt>
                      <c:pt idx="17">
                        <c:v>-0.48362309999999997</c:v>
                      </c:pt>
                      <c:pt idx="18">
                        <c:v>-0.48362319999999998</c:v>
                      </c:pt>
                      <c:pt idx="19">
                        <c:v>-0.48362319999999998</c:v>
                      </c:pt>
                      <c:pt idx="20">
                        <c:v>-0.48362319999999998</c:v>
                      </c:pt>
                      <c:pt idx="21">
                        <c:v>-0.48362319999999998</c:v>
                      </c:pt>
                      <c:pt idx="22">
                        <c:v>-0.48362329999999998</c:v>
                      </c:pt>
                      <c:pt idx="23">
                        <c:v>-0.48362329999999998</c:v>
                      </c:pt>
                      <c:pt idx="24">
                        <c:v>-0.48362329999999998</c:v>
                      </c:pt>
                      <c:pt idx="25">
                        <c:v>-0.48362329999999998</c:v>
                      </c:pt>
                      <c:pt idx="26">
                        <c:v>-0.48362339999999998</c:v>
                      </c:pt>
                      <c:pt idx="27">
                        <c:v>-0.48362339999999998</c:v>
                      </c:pt>
                      <c:pt idx="28">
                        <c:v>-0.48362339999999998</c:v>
                      </c:pt>
                      <c:pt idx="29">
                        <c:v>-0.48362339999999998</c:v>
                      </c:pt>
                      <c:pt idx="30">
                        <c:v>-0.48362339999999998</c:v>
                      </c:pt>
                      <c:pt idx="31">
                        <c:v>-0.48362349999999998</c:v>
                      </c:pt>
                      <c:pt idx="32">
                        <c:v>-0.48362349999999998</c:v>
                      </c:pt>
                      <c:pt idx="33">
                        <c:v>-0.48362349999999998</c:v>
                      </c:pt>
                      <c:pt idx="34">
                        <c:v>-0.48362349999999998</c:v>
                      </c:pt>
                      <c:pt idx="35">
                        <c:v>-0.48362349999999998</c:v>
                      </c:pt>
                      <c:pt idx="36">
                        <c:v>-0.48362349999999998</c:v>
                      </c:pt>
                      <c:pt idx="37">
                        <c:v>-0.48362359999999999</c:v>
                      </c:pt>
                      <c:pt idx="38">
                        <c:v>-0.48362359999999999</c:v>
                      </c:pt>
                      <c:pt idx="39">
                        <c:v>-0.48362359999999999</c:v>
                      </c:pt>
                      <c:pt idx="40">
                        <c:v>-0.48362359999999999</c:v>
                      </c:pt>
                      <c:pt idx="41">
                        <c:v>-0.48362359999999999</c:v>
                      </c:pt>
                      <c:pt idx="42">
                        <c:v>-0.48362359999999999</c:v>
                      </c:pt>
                      <c:pt idx="43">
                        <c:v>-0.48362359999999999</c:v>
                      </c:pt>
                      <c:pt idx="44">
                        <c:v>-0.48362369999999999</c:v>
                      </c:pt>
                      <c:pt idx="45">
                        <c:v>-0.48362369999999999</c:v>
                      </c:pt>
                      <c:pt idx="46">
                        <c:v>-0.48362369999999999</c:v>
                      </c:pt>
                      <c:pt idx="47">
                        <c:v>-0.48362369999999999</c:v>
                      </c:pt>
                      <c:pt idx="48">
                        <c:v>-0.48362369999999999</c:v>
                      </c:pt>
                      <c:pt idx="49">
                        <c:v>-0.48362369999999999</c:v>
                      </c:pt>
                      <c:pt idx="50">
                        <c:v>-0.48362369999999999</c:v>
                      </c:pt>
                      <c:pt idx="51">
                        <c:v>-0.48362369999999999</c:v>
                      </c:pt>
                      <c:pt idx="52">
                        <c:v>-0.48362369999999999</c:v>
                      </c:pt>
                      <c:pt idx="53">
                        <c:v>-0.48362379999999999</c:v>
                      </c:pt>
                      <c:pt idx="54">
                        <c:v>-0.48362379999999999</c:v>
                      </c:pt>
                      <c:pt idx="55">
                        <c:v>-0.48362379999999999</c:v>
                      </c:pt>
                      <c:pt idx="56">
                        <c:v>-0.48362379999999999</c:v>
                      </c:pt>
                      <c:pt idx="57">
                        <c:v>-0.48362379999999999</c:v>
                      </c:pt>
                      <c:pt idx="58">
                        <c:v>-0.48362379999999999</c:v>
                      </c:pt>
                      <c:pt idx="59">
                        <c:v>-0.48362379999999999</c:v>
                      </c:pt>
                      <c:pt idx="60">
                        <c:v>-0.48362379999999999</c:v>
                      </c:pt>
                      <c:pt idx="61">
                        <c:v>-0.48362379999999999</c:v>
                      </c:pt>
                      <c:pt idx="62">
                        <c:v>-0.48362379999999999</c:v>
                      </c:pt>
                      <c:pt idx="63">
                        <c:v>-0.48362379999999999</c:v>
                      </c:pt>
                      <c:pt idx="64">
                        <c:v>-0.48362379999999999</c:v>
                      </c:pt>
                      <c:pt idx="65">
                        <c:v>-0.4836239</c:v>
                      </c:pt>
                      <c:pt idx="66">
                        <c:v>-0.4836239</c:v>
                      </c:pt>
                      <c:pt idx="67">
                        <c:v>-0.4836239</c:v>
                      </c:pt>
                      <c:pt idx="68">
                        <c:v>-0.4836239</c:v>
                      </c:pt>
                      <c:pt idx="69">
                        <c:v>-0.4836239</c:v>
                      </c:pt>
                      <c:pt idx="70">
                        <c:v>-0.4836239</c:v>
                      </c:pt>
                      <c:pt idx="71">
                        <c:v>-0.4836239</c:v>
                      </c:pt>
                      <c:pt idx="72">
                        <c:v>-0.4836239</c:v>
                      </c:pt>
                      <c:pt idx="73">
                        <c:v>-0.4836239</c:v>
                      </c:pt>
                      <c:pt idx="74">
                        <c:v>-0.4836239</c:v>
                      </c:pt>
                      <c:pt idx="75">
                        <c:v>-0.4836239</c:v>
                      </c:pt>
                      <c:pt idx="76">
                        <c:v>-0.4836239</c:v>
                      </c:pt>
                      <c:pt idx="77">
                        <c:v>-0.4836239</c:v>
                      </c:pt>
                      <c:pt idx="78">
                        <c:v>-0.4836239</c:v>
                      </c:pt>
                      <c:pt idx="79">
                        <c:v>-0.483624</c:v>
                      </c:pt>
                      <c:pt idx="80">
                        <c:v>-0.483624</c:v>
                      </c:pt>
                      <c:pt idx="81">
                        <c:v>-0.483624</c:v>
                      </c:pt>
                      <c:pt idx="82">
                        <c:v>-0.483624</c:v>
                      </c:pt>
                      <c:pt idx="83">
                        <c:v>-0.483624</c:v>
                      </c:pt>
                      <c:pt idx="84">
                        <c:v>-0.483624</c:v>
                      </c:pt>
                      <c:pt idx="85">
                        <c:v>-0.483624</c:v>
                      </c:pt>
                      <c:pt idx="86">
                        <c:v>-0.483624</c:v>
                      </c:pt>
                      <c:pt idx="87">
                        <c:v>-0.483624</c:v>
                      </c:pt>
                      <c:pt idx="88">
                        <c:v>-0.483624</c:v>
                      </c:pt>
                      <c:pt idx="89">
                        <c:v>-0.483624</c:v>
                      </c:pt>
                      <c:pt idx="90">
                        <c:v>-0.483624</c:v>
                      </c:pt>
                      <c:pt idx="91">
                        <c:v>-0.483624</c:v>
                      </c:pt>
                      <c:pt idx="92">
                        <c:v>-0.483624</c:v>
                      </c:pt>
                      <c:pt idx="93">
                        <c:v>-0.483624</c:v>
                      </c:pt>
                      <c:pt idx="94">
                        <c:v>-0.483624</c:v>
                      </c:pt>
                      <c:pt idx="95">
                        <c:v>-0.483624</c:v>
                      </c:pt>
                      <c:pt idx="96">
                        <c:v>-0.483624</c:v>
                      </c:pt>
                      <c:pt idx="97">
                        <c:v>-0.483624</c:v>
                      </c:pt>
                      <c:pt idx="98">
                        <c:v>-0.483624</c:v>
                      </c:pt>
                      <c:pt idx="99">
                        <c:v>-0.4836241</c:v>
                      </c:pt>
                      <c:pt idx="100">
                        <c:v>-0.4836241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Лист1!$Q$1</c15:sqref>
                        </c15:formulaRef>
                      </c:ext>
                    </c:extLst>
                    <c:strCache>
                      <c:ptCount val="1"/>
                      <c:pt idx="0">
                        <c:v>RO by ОРУК_C 300_48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Лист1!$Q$32:$Q$132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-0.39466390000000001</c:v>
                      </c:pt>
                      <c:pt idx="1">
                        <c:v>-0.4087076</c:v>
                      </c:pt>
                      <c:pt idx="2">
                        <c:v>-0.42165459999999999</c:v>
                      </c:pt>
                      <c:pt idx="3">
                        <c:v>-0.43344319999999997</c:v>
                      </c:pt>
                      <c:pt idx="4">
                        <c:v>-0.44402930000000002</c:v>
                      </c:pt>
                      <c:pt idx="5">
                        <c:v>-0.45338479999999998</c:v>
                      </c:pt>
                      <c:pt idx="6">
                        <c:v>-0.46149659999999998</c:v>
                      </c:pt>
                      <c:pt idx="7">
                        <c:v>-0.46836410000000001</c:v>
                      </c:pt>
                      <c:pt idx="8">
                        <c:v>-0.47399570000000002</c:v>
                      </c:pt>
                      <c:pt idx="9">
                        <c:v>-0.47840529999999998</c:v>
                      </c:pt>
                      <c:pt idx="10">
                        <c:v>-0.4816087</c:v>
                      </c:pt>
                      <c:pt idx="11">
                        <c:v>-0.48362270000000002</c:v>
                      </c:pt>
                      <c:pt idx="12">
                        <c:v>-0.48362270000000002</c:v>
                      </c:pt>
                      <c:pt idx="13">
                        <c:v>-0.48362270000000002</c:v>
                      </c:pt>
                      <c:pt idx="14">
                        <c:v>-0.48362270000000002</c:v>
                      </c:pt>
                      <c:pt idx="15">
                        <c:v>-0.48362270000000002</c:v>
                      </c:pt>
                      <c:pt idx="16">
                        <c:v>-0.48362270000000002</c:v>
                      </c:pt>
                      <c:pt idx="17">
                        <c:v>-0.48362270000000002</c:v>
                      </c:pt>
                      <c:pt idx="18">
                        <c:v>-0.48362270000000002</c:v>
                      </c:pt>
                      <c:pt idx="19">
                        <c:v>-0.48362270000000002</c:v>
                      </c:pt>
                      <c:pt idx="20">
                        <c:v>-0.48362270000000002</c:v>
                      </c:pt>
                      <c:pt idx="21">
                        <c:v>-0.48362270000000002</c:v>
                      </c:pt>
                      <c:pt idx="22">
                        <c:v>-0.48362270000000002</c:v>
                      </c:pt>
                      <c:pt idx="23">
                        <c:v>-0.48362280000000002</c:v>
                      </c:pt>
                      <c:pt idx="24">
                        <c:v>-0.48362280000000002</c:v>
                      </c:pt>
                      <c:pt idx="25">
                        <c:v>-0.48362280000000002</c:v>
                      </c:pt>
                      <c:pt idx="26">
                        <c:v>-0.48362280000000002</c:v>
                      </c:pt>
                      <c:pt idx="27">
                        <c:v>-0.48362280000000002</c:v>
                      </c:pt>
                      <c:pt idx="28">
                        <c:v>-0.48362280000000002</c:v>
                      </c:pt>
                      <c:pt idx="29">
                        <c:v>-0.48362280000000002</c:v>
                      </c:pt>
                      <c:pt idx="30">
                        <c:v>-0.48362280000000002</c:v>
                      </c:pt>
                      <c:pt idx="31">
                        <c:v>-0.48362280000000002</c:v>
                      </c:pt>
                      <c:pt idx="32">
                        <c:v>-0.48362280000000002</c:v>
                      </c:pt>
                      <c:pt idx="33">
                        <c:v>-0.48362280000000002</c:v>
                      </c:pt>
                      <c:pt idx="34">
                        <c:v>-0.48362280000000002</c:v>
                      </c:pt>
                      <c:pt idx="35">
                        <c:v>-0.48362280000000002</c:v>
                      </c:pt>
                      <c:pt idx="36">
                        <c:v>-0.48362280000000002</c:v>
                      </c:pt>
                      <c:pt idx="37">
                        <c:v>-0.48362280000000002</c:v>
                      </c:pt>
                      <c:pt idx="38">
                        <c:v>-0.48362280000000002</c:v>
                      </c:pt>
                      <c:pt idx="39">
                        <c:v>-0.48362280000000002</c:v>
                      </c:pt>
                      <c:pt idx="40">
                        <c:v>-0.48362280000000002</c:v>
                      </c:pt>
                      <c:pt idx="41">
                        <c:v>-0.48362280000000002</c:v>
                      </c:pt>
                      <c:pt idx="42">
                        <c:v>-0.48362280000000002</c:v>
                      </c:pt>
                      <c:pt idx="43">
                        <c:v>-0.48362280000000002</c:v>
                      </c:pt>
                      <c:pt idx="44">
                        <c:v>-0.48362280000000002</c:v>
                      </c:pt>
                      <c:pt idx="45">
                        <c:v>-0.48362280000000002</c:v>
                      </c:pt>
                      <c:pt idx="46">
                        <c:v>-0.48362280000000002</c:v>
                      </c:pt>
                      <c:pt idx="47">
                        <c:v>-0.48362280000000002</c:v>
                      </c:pt>
                      <c:pt idx="48">
                        <c:v>-0.48362280000000002</c:v>
                      </c:pt>
                      <c:pt idx="49">
                        <c:v>-0.48362280000000002</c:v>
                      </c:pt>
                      <c:pt idx="50">
                        <c:v>-0.48362280000000002</c:v>
                      </c:pt>
                      <c:pt idx="51">
                        <c:v>-0.48362280000000002</c:v>
                      </c:pt>
                      <c:pt idx="52">
                        <c:v>-0.48362280000000002</c:v>
                      </c:pt>
                      <c:pt idx="53">
                        <c:v>-0.48362280000000002</c:v>
                      </c:pt>
                      <c:pt idx="54">
                        <c:v>-0.48362280000000002</c:v>
                      </c:pt>
                      <c:pt idx="55">
                        <c:v>-0.48362280000000002</c:v>
                      </c:pt>
                      <c:pt idx="56">
                        <c:v>-0.48362280000000002</c:v>
                      </c:pt>
                      <c:pt idx="57">
                        <c:v>-0.48362280000000002</c:v>
                      </c:pt>
                      <c:pt idx="58">
                        <c:v>-0.48362280000000002</c:v>
                      </c:pt>
                      <c:pt idx="59">
                        <c:v>-0.48362280000000002</c:v>
                      </c:pt>
                      <c:pt idx="60">
                        <c:v>-0.48362280000000002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Лист1!$S$1</c15:sqref>
                        </c15:formulaRef>
                      </c:ext>
                    </c:extLst>
                    <c:strCache>
                      <c:ptCount val="1"/>
                      <c:pt idx="0">
                        <c:v>RO by ОРУК_C 500_1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Лист1!$S$32:$S$132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-0.39447330000000003</c:v>
                      </c:pt>
                      <c:pt idx="1">
                        <c:v>-0.40852369999999999</c:v>
                      </c:pt>
                      <c:pt idx="2">
                        <c:v>-0.42147689999999999</c:v>
                      </c:pt>
                      <c:pt idx="3">
                        <c:v>-0.43327139999999997</c:v>
                      </c:pt>
                      <c:pt idx="4">
                        <c:v>-0.4438629</c:v>
                      </c:pt>
                      <c:pt idx="5">
                        <c:v>-0.4532234</c:v>
                      </c:pt>
                      <c:pt idx="6">
                        <c:v>-0.46134009999999998</c:v>
                      </c:pt>
                      <c:pt idx="7">
                        <c:v>-0.46821210000000002</c:v>
                      </c:pt>
                      <c:pt idx="8">
                        <c:v>-0.47384799999999999</c:v>
                      </c:pt>
                      <c:pt idx="9">
                        <c:v>-0.47826160000000001</c:v>
                      </c:pt>
                      <c:pt idx="10">
                        <c:v>-0.48146879999999997</c:v>
                      </c:pt>
                      <c:pt idx="11">
                        <c:v>-0.48348649999999999</c:v>
                      </c:pt>
                      <c:pt idx="12">
                        <c:v>-0.4834907</c:v>
                      </c:pt>
                      <c:pt idx="13">
                        <c:v>-0.4834928</c:v>
                      </c:pt>
                      <c:pt idx="14">
                        <c:v>-0.4834947</c:v>
                      </c:pt>
                      <c:pt idx="15">
                        <c:v>-0.4834965</c:v>
                      </c:pt>
                      <c:pt idx="16">
                        <c:v>-0.48349829999999999</c:v>
                      </c:pt>
                      <c:pt idx="17">
                        <c:v>-0.48349989999999998</c:v>
                      </c:pt>
                      <c:pt idx="18">
                        <c:v>-0.48350149999999997</c:v>
                      </c:pt>
                      <c:pt idx="19">
                        <c:v>-0.48350290000000001</c:v>
                      </c:pt>
                      <c:pt idx="20">
                        <c:v>-0.4835042</c:v>
                      </c:pt>
                      <c:pt idx="21">
                        <c:v>-0.48350549999999998</c:v>
                      </c:pt>
                      <c:pt idx="22">
                        <c:v>-0.48350680000000001</c:v>
                      </c:pt>
                      <c:pt idx="23">
                        <c:v>-0.4835082</c:v>
                      </c:pt>
                      <c:pt idx="24">
                        <c:v>-0.48350939999999998</c:v>
                      </c:pt>
                      <c:pt idx="25">
                        <c:v>-0.48351060000000001</c:v>
                      </c:pt>
                      <c:pt idx="26">
                        <c:v>-0.48351179999999999</c:v>
                      </c:pt>
                      <c:pt idx="27">
                        <c:v>-0.48351300000000003</c:v>
                      </c:pt>
                      <c:pt idx="28">
                        <c:v>-0.4835141</c:v>
                      </c:pt>
                      <c:pt idx="29">
                        <c:v>-0.48351509999999998</c:v>
                      </c:pt>
                      <c:pt idx="30">
                        <c:v>-0.4835161</c:v>
                      </c:pt>
                      <c:pt idx="31">
                        <c:v>-0.48351709999999998</c:v>
                      </c:pt>
                      <c:pt idx="32">
                        <c:v>-0.48351810000000001</c:v>
                      </c:pt>
                      <c:pt idx="33">
                        <c:v>-0.48351899999999998</c:v>
                      </c:pt>
                      <c:pt idx="34">
                        <c:v>-0.4835199</c:v>
                      </c:pt>
                      <c:pt idx="35">
                        <c:v>-0.48352079999999997</c:v>
                      </c:pt>
                      <c:pt idx="36">
                        <c:v>-0.4835216</c:v>
                      </c:pt>
                      <c:pt idx="37">
                        <c:v>-0.48352240000000002</c:v>
                      </c:pt>
                      <c:pt idx="38">
                        <c:v>-0.48352319999999999</c:v>
                      </c:pt>
                      <c:pt idx="39">
                        <c:v>-0.48352400000000001</c:v>
                      </c:pt>
                      <c:pt idx="40">
                        <c:v>-0.48352469999999997</c:v>
                      </c:pt>
                      <c:pt idx="41">
                        <c:v>-0.4835255</c:v>
                      </c:pt>
                      <c:pt idx="42">
                        <c:v>-0.48352620000000002</c:v>
                      </c:pt>
                      <c:pt idx="43">
                        <c:v>-0.48352689999999998</c:v>
                      </c:pt>
                      <c:pt idx="44">
                        <c:v>-0.4835275</c:v>
                      </c:pt>
                      <c:pt idx="45">
                        <c:v>-0.48352820000000002</c:v>
                      </c:pt>
                      <c:pt idx="46">
                        <c:v>-0.48352879999999998</c:v>
                      </c:pt>
                      <c:pt idx="47">
                        <c:v>-0.4835294</c:v>
                      </c:pt>
                      <c:pt idx="48">
                        <c:v>-0.48353010000000002</c:v>
                      </c:pt>
                      <c:pt idx="49">
                        <c:v>-0.48353059999999998</c:v>
                      </c:pt>
                      <c:pt idx="50">
                        <c:v>-0.48353119999999999</c:v>
                      </c:pt>
                      <c:pt idx="51">
                        <c:v>-0.48353180000000001</c:v>
                      </c:pt>
                      <c:pt idx="52">
                        <c:v>-0.48353230000000003</c:v>
                      </c:pt>
                      <c:pt idx="53">
                        <c:v>-0.48353289999999999</c:v>
                      </c:pt>
                      <c:pt idx="54">
                        <c:v>-0.4835334</c:v>
                      </c:pt>
                      <c:pt idx="55">
                        <c:v>-0.48353390000000002</c:v>
                      </c:pt>
                      <c:pt idx="56">
                        <c:v>-0.48353439999999998</c:v>
                      </c:pt>
                      <c:pt idx="57">
                        <c:v>-0.48353489999999999</c:v>
                      </c:pt>
                      <c:pt idx="58">
                        <c:v>-0.4835354</c:v>
                      </c:pt>
                      <c:pt idx="59">
                        <c:v>-0.48353590000000002</c:v>
                      </c:pt>
                      <c:pt idx="60">
                        <c:v>-0.48353639999999998</c:v>
                      </c:pt>
                      <c:pt idx="61">
                        <c:v>-0.48353679999999999</c:v>
                      </c:pt>
                      <c:pt idx="62">
                        <c:v>-0.4835372</c:v>
                      </c:pt>
                      <c:pt idx="63">
                        <c:v>-0.48353770000000001</c:v>
                      </c:pt>
                      <c:pt idx="64">
                        <c:v>-0.48353810000000003</c:v>
                      </c:pt>
                      <c:pt idx="65">
                        <c:v>-0.48353849999999998</c:v>
                      </c:pt>
                      <c:pt idx="66">
                        <c:v>-0.48353889999999999</c:v>
                      </c:pt>
                      <c:pt idx="67">
                        <c:v>-0.48353930000000001</c:v>
                      </c:pt>
                      <c:pt idx="68">
                        <c:v>-0.48353970000000002</c:v>
                      </c:pt>
                      <c:pt idx="69">
                        <c:v>-0.48354009999999997</c:v>
                      </c:pt>
                      <c:pt idx="70">
                        <c:v>-0.48354049999999998</c:v>
                      </c:pt>
                      <c:pt idx="71">
                        <c:v>-0.4835409</c:v>
                      </c:pt>
                      <c:pt idx="72">
                        <c:v>-0.4835412</c:v>
                      </c:pt>
                      <c:pt idx="73">
                        <c:v>-0.48354160000000002</c:v>
                      </c:pt>
                      <c:pt idx="74">
                        <c:v>-0.48354200000000003</c:v>
                      </c:pt>
                      <c:pt idx="75">
                        <c:v>-0.48354229999999998</c:v>
                      </c:pt>
                      <c:pt idx="76">
                        <c:v>-0.48354269999999999</c:v>
                      </c:pt>
                      <c:pt idx="77">
                        <c:v>-0.483543</c:v>
                      </c:pt>
                      <c:pt idx="78">
                        <c:v>-0.48354330000000001</c:v>
                      </c:pt>
                      <c:pt idx="79">
                        <c:v>-0.48354360000000002</c:v>
                      </c:pt>
                      <c:pt idx="80">
                        <c:v>-0.48354399999999997</c:v>
                      </c:pt>
                      <c:pt idx="81">
                        <c:v>-0.48354429999999998</c:v>
                      </c:pt>
                      <c:pt idx="82">
                        <c:v>-0.48354459999999999</c:v>
                      </c:pt>
                      <c:pt idx="83">
                        <c:v>-0.4835449</c:v>
                      </c:pt>
                      <c:pt idx="84">
                        <c:v>-0.48354520000000001</c:v>
                      </c:pt>
                      <c:pt idx="85">
                        <c:v>-0.48354550000000002</c:v>
                      </c:pt>
                      <c:pt idx="86">
                        <c:v>-0.48354580000000003</c:v>
                      </c:pt>
                      <c:pt idx="87">
                        <c:v>-0.48354609999999998</c:v>
                      </c:pt>
                      <c:pt idx="88">
                        <c:v>-0.48354639999999999</c:v>
                      </c:pt>
                      <c:pt idx="89">
                        <c:v>-0.48354659999999999</c:v>
                      </c:pt>
                      <c:pt idx="90">
                        <c:v>-0.4835469</c:v>
                      </c:pt>
                      <c:pt idx="91">
                        <c:v>-0.48354720000000001</c:v>
                      </c:pt>
                      <c:pt idx="92">
                        <c:v>-0.48354740000000002</c:v>
                      </c:pt>
                      <c:pt idx="93">
                        <c:v>-0.48354770000000002</c:v>
                      </c:pt>
                      <c:pt idx="94">
                        <c:v>-0.48354799999999998</c:v>
                      </c:pt>
                      <c:pt idx="95">
                        <c:v>-0.48354819999999998</c:v>
                      </c:pt>
                      <c:pt idx="96">
                        <c:v>-0.48354849999999999</c:v>
                      </c:pt>
                      <c:pt idx="97">
                        <c:v>-0.4835487</c:v>
                      </c:pt>
                      <c:pt idx="98">
                        <c:v>-0.48354900000000001</c:v>
                      </c:pt>
                      <c:pt idx="99">
                        <c:v>-0.48354920000000001</c:v>
                      </c:pt>
                      <c:pt idx="100">
                        <c:v>-0.48354950000000002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Лист1!$V$1</c15:sqref>
                        </c15:formulaRef>
                      </c:ext>
                    </c:extLst>
                    <c:strCache>
                      <c:ptCount val="1"/>
                      <c:pt idx="0">
                        <c:v>RO by ОРУК_C 700_1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Лист1!$V$32:$V$132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-0.39403850000000001</c:v>
                      </c:pt>
                      <c:pt idx="1">
                        <c:v>-0.4080802</c:v>
                      </c:pt>
                      <c:pt idx="2">
                        <c:v>-0.4210275</c:v>
                      </c:pt>
                      <c:pt idx="3">
                        <c:v>-0.43281730000000002</c:v>
                      </c:pt>
                      <c:pt idx="4">
                        <c:v>-0.44340570000000001</c:v>
                      </c:pt>
                      <c:pt idx="5">
                        <c:v>-0.45276189999999999</c:v>
                      </c:pt>
                      <c:pt idx="6">
                        <c:v>-0.4608797</c:v>
                      </c:pt>
                      <c:pt idx="7">
                        <c:v>-0.4677501</c:v>
                      </c:pt>
                      <c:pt idx="8">
                        <c:v>-0.47339229999999999</c:v>
                      </c:pt>
                      <c:pt idx="9">
                        <c:v>-0.47780470000000003</c:v>
                      </c:pt>
                      <c:pt idx="10">
                        <c:v>-0.48101830000000001</c:v>
                      </c:pt>
                      <c:pt idx="11">
                        <c:v>-0.48303770000000001</c:v>
                      </c:pt>
                      <c:pt idx="12">
                        <c:v>-0.483047</c:v>
                      </c:pt>
                      <c:pt idx="13">
                        <c:v>-0.4830586</c:v>
                      </c:pt>
                      <c:pt idx="14">
                        <c:v>-0.48306450000000001</c:v>
                      </c:pt>
                      <c:pt idx="15">
                        <c:v>-0.4830738</c:v>
                      </c:pt>
                      <c:pt idx="16">
                        <c:v>-0.48308230000000002</c:v>
                      </c:pt>
                      <c:pt idx="17">
                        <c:v>-0.48308859999999998</c:v>
                      </c:pt>
                      <c:pt idx="18">
                        <c:v>-0.48309659999999999</c:v>
                      </c:pt>
                      <c:pt idx="19">
                        <c:v>-0.48310199999999998</c:v>
                      </c:pt>
                      <c:pt idx="20">
                        <c:v>-0.48310900000000001</c:v>
                      </c:pt>
                      <c:pt idx="21">
                        <c:v>-0.48311409999999999</c:v>
                      </c:pt>
                      <c:pt idx="22">
                        <c:v>-0.48311959999999998</c:v>
                      </c:pt>
                      <c:pt idx="23">
                        <c:v>-0.4831281</c:v>
                      </c:pt>
                      <c:pt idx="24">
                        <c:v>-0.48313139999999999</c:v>
                      </c:pt>
                      <c:pt idx="25">
                        <c:v>-0.48313620000000002</c:v>
                      </c:pt>
                      <c:pt idx="26">
                        <c:v>-0.4831416</c:v>
                      </c:pt>
                      <c:pt idx="27">
                        <c:v>-0.48314790000000002</c:v>
                      </c:pt>
                      <c:pt idx="28">
                        <c:v>-0.48315049999999998</c:v>
                      </c:pt>
                      <c:pt idx="29">
                        <c:v>-0.48315540000000001</c:v>
                      </c:pt>
                      <c:pt idx="30">
                        <c:v>-0.48315970000000003</c:v>
                      </c:pt>
                      <c:pt idx="31">
                        <c:v>-0.48316379999999998</c:v>
                      </c:pt>
                      <c:pt idx="32">
                        <c:v>-0.48316789999999998</c:v>
                      </c:pt>
                      <c:pt idx="33">
                        <c:v>-0.48317090000000001</c:v>
                      </c:pt>
                      <c:pt idx="34">
                        <c:v>-0.48317739999999998</c:v>
                      </c:pt>
                      <c:pt idx="35">
                        <c:v>-0.48318100000000003</c:v>
                      </c:pt>
                      <c:pt idx="36">
                        <c:v>-0.48318559999999999</c:v>
                      </c:pt>
                      <c:pt idx="37">
                        <c:v>-0.4831877</c:v>
                      </c:pt>
                      <c:pt idx="38">
                        <c:v>-0.48319060000000003</c:v>
                      </c:pt>
                      <c:pt idx="39">
                        <c:v>-0.48319410000000002</c:v>
                      </c:pt>
                      <c:pt idx="40">
                        <c:v>-0.48319659999999998</c:v>
                      </c:pt>
                      <c:pt idx="41">
                        <c:v>-0.48320010000000002</c:v>
                      </c:pt>
                      <c:pt idx="42">
                        <c:v>-0.4832033</c:v>
                      </c:pt>
                      <c:pt idx="43">
                        <c:v>-0.48320600000000002</c:v>
                      </c:pt>
                      <c:pt idx="44">
                        <c:v>-0.48320869999999999</c:v>
                      </c:pt>
                      <c:pt idx="45">
                        <c:v>-0.48321229999999998</c:v>
                      </c:pt>
                      <c:pt idx="46">
                        <c:v>-0.48321239999999999</c:v>
                      </c:pt>
                      <c:pt idx="47">
                        <c:v>-0.4832167</c:v>
                      </c:pt>
                      <c:pt idx="48">
                        <c:v>-0.48321910000000001</c:v>
                      </c:pt>
                      <c:pt idx="49">
                        <c:v>-0.48322280000000001</c:v>
                      </c:pt>
                      <c:pt idx="50">
                        <c:v>-0.48322619999999999</c:v>
                      </c:pt>
                      <c:pt idx="51">
                        <c:v>-0.48322870000000001</c:v>
                      </c:pt>
                      <c:pt idx="52">
                        <c:v>-0.48323050000000001</c:v>
                      </c:pt>
                      <c:pt idx="53">
                        <c:v>-0.48323240000000001</c:v>
                      </c:pt>
                      <c:pt idx="54">
                        <c:v>-0.48323490000000002</c:v>
                      </c:pt>
                      <c:pt idx="55">
                        <c:v>-0.48323709999999997</c:v>
                      </c:pt>
                      <c:pt idx="56">
                        <c:v>-0.4832379</c:v>
                      </c:pt>
                      <c:pt idx="57">
                        <c:v>-0.48323949999999999</c:v>
                      </c:pt>
                      <c:pt idx="58">
                        <c:v>-0.48324470000000003</c:v>
                      </c:pt>
                      <c:pt idx="59">
                        <c:v>-0.48324499999999998</c:v>
                      </c:pt>
                      <c:pt idx="60">
                        <c:v>-0.48324879999999998</c:v>
                      </c:pt>
                      <c:pt idx="61">
                        <c:v>-0.48324929999999999</c:v>
                      </c:pt>
                      <c:pt idx="62">
                        <c:v>-0.4832515</c:v>
                      </c:pt>
                      <c:pt idx="63">
                        <c:v>-0.48325390000000001</c:v>
                      </c:pt>
                      <c:pt idx="64">
                        <c:v>-0.48325479999999998</c:v>
                      </c:pt>
                      <c:pt idx="65">
                        <c:v>-0.48325679999999999</c:v>
                      </c:pt>
                      <c:pt idx="66">
                        <c:v>-0.48325810000000002</c:v>
                      </c:pt>
                      <c:pt idx="67">
                        <c:v>-0.48325980000000002</c:v>
                      </c:pt>
                      <c:pt idx="68">
                        <c:v>-0.48326200000000002</c:v>
                      </c:pt>
                      <c:pt idx="69">
                        <c:v>-0.4832632</c:v>
                      </c:pt>
                      <c:pt idx="70">
                        <c:v>-0.48326479999999999</c:v>
                      </c:pt>
                      <c:pt idx="71">
                        <c:v>-0.483265</c:v>
                      </c:pt>
                      <c:pt idx="72">
                        <c:v>-0.48326799999999998</c:v>
                      </c:pt>
                      <c:pt idx="73">
                        <c:v>-0.48326960000000002</c:v>
                      </c:pt>
                      <c:pt idx="74">
                        <c:v>-0.4832709</c:v>
                      </c:pt>
                      <c:pt idx="75">
                        <c:v>-0.4832727</c:v>
                      </c:pt>
                      <c:pt idx="76">
                        <c:v>-0.48327500000000001</c:v>
                      </c:pt>
                      <c:pt idx="77">
                        <c:v>-0.48327730000000002</c:v>
                      </c:pt>
                      <c:pt idx="78">
                        <c:v>-0.48327750000000003</c:v>
                      </c:pt>
                      <c:pt idx="79">
                        <c:v>-0.48327799999999999</c:v>
                      </c:pt>
                      <c:pt idx="80">
                        <c:v>-0.48327999999999999</c:v>
                      </c:pt>
                      <c:pt idx="81">
                        <c:v>-0.4832822</c:v>
                      </c:pt>
                      <c:pt idx="82">
                        <c:v>-0.4832823</c:v>
                      </c:pt>
                      <c:pt idx="83">
                        <c:v>-0.48328290000000002</c:v>
                      </c:pt>
                      <c:pt idx="84">
                        <c:v>-0.48328409999999999</c:v>
                      </c:pt>
                      <c:pt idx="85">
                        <c:v>-0.48328729999999998</c:v>
                      </c:pt>
                      <c:pt idx="86">
                        <c:v>-0.48328769999999999</c:v>
                      </c:pt>
                      <c:pt idx="87">
                        <c:v>-0.48328910000000003</c:v>
                      </c:pt>
                      <c:pt idx="88">
                        <c:v>-0.48328989999999999</c:v>
                      </c:pt>
                      <c:pt idx="89">
                        <c:v>-0.48329090000000002</c:v>
                      </c:pt>
                      <c:pt idx="90">
                        <c:v>-0.48329230000000001</c:v>
                      </c:pt>
                      <c:pt idx="91">
                        <c:v>-0.48329359999999999</c:v>
                      </c:pt>
                      <c:pt idx="92">
                        <c:v>-0.48329270000000002</c:v>
                      </c:pt>
                      <c:pt idx="93">
                        <c:v>-0.48329509999999998</c:v>
                      </c:pt>
                      <c:pt idx="94">
                        <c:v>-0.48329749999999999</c:v>
                      </c:pt>
                      <c:pt idx="95">
                        <c:v>-0.48329729999999999</c:v>
                      </c:pt>
                      <c:pt idx="96">
                        <c:v>-0.48329850000000002</c:v>
                      </c:pt>
                      <c:pt idx="97">
                        <c:v>-0.48330060000000002</c:v>
                      </c:pt>
                      <c:pt idx="98">
                        <c:v>-0.48330060000000002</c:v>
                      </c:pt>
                      <c:pt idx="99">
                        <c:v>-0.48330190000000001</c:v>
                      </c:pt>
                      <c:pt idx="100">
                        <c:v>-0.48330420000000002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97790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, c</a:t>
                </a:r>
                <a:endParaRPr lang="ru-RU">
                  <a:effectLst/>
                </a:endParaRPr>
              </a:p>
            </c:rich>
          </c:tx>
          <c:layout>
            <c:manualLayout>
              <c:xMode val="edge"/>
              <c:yMode val="edge"/>
              <c:x val="0.86629334740978603"/>
              <c:y val="1.33725691577555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89584"/>
        <c:crosses val="autoZero"/>
        <c:auto val="1"/>
        <c:lblAlgn val="ctr"/>
        <c:lblOffset val="100"/>
        <c:noMultiLvlLbl val="0"/>
      </c:catAx>
      <c:valAx>
        <c:axId val="297789584"/>
        <c:scaling>
          <c:orientation val="minMax"/>
          <c:max val="-0.48300000000000004"/>
          <c:min val="-0.4843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0" i="0" baseline="0">
                    <a:effectLst/>
                  </a:rPr>
                  <a:t>ρ</a:t>
                </a:r>
                <a:r>
                  <a:rPr lang="en-US" sz="1800" b="0" i="0" baseline="0">
                    <a:effectLst/>
                  </a:rPr>
                  <a:t>(</a:t>
                </a: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), %</a:t>
                </a:r>
                <a:endParaRPr lang="ru-RU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9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134861514379601"/>
          <c:y val="0.19796599236653842"/>
          <c:w val="0.36801734603676717"/>
          <c:h val="0.7823181547883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59548490095107E-2"/>
          <c:y val="7.206371515207087E-2"/>
          <c:w val="0.93058932532162542"/>
          <c:h val="0.90228014177255977"/>
        </c:manualLayout>
      </c:layout>
      <c:lineChart>
        <c:grouping val="standard"/>
        <c:varyColors val="0"/>
        <c:ser>
          <c:idx val="8"/>
          <c:order val="8"/>
          <c:tx>
            <c:strRef>
              <c:f>Лист1!$J$1</c:f>
              <c:strCache>
                <c:ptCount val="1"/>
                <c:pt idx="0">
                  <c:v>RO by ОРУК_C 150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Лист1!$A$32:$A$385</c:f>
              <c:numCache>
                <c:formatCode>General</c:formatCode>
                <c:ptCount val="354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  <c:pt idx="101">
                  <c:v>3.4451999999999998</c:v>
                </c:pt>
                <c:pt idx="102">
                  <c:v>3.4712999999999998</c:v>
                </c:pt>
                <c:pt idx="103">
                  <c:v>3.4973999999999998</c:v>
                </c:pt>
                <c:pt idx="104">
                  <c:v>3.5234999999999999</c:v>
                </c:pt>
                <c:pt idx="105">
                  <c:v>3.5495999999999999</c:v>
                </c:pt>
                <c:pt idx="106">
                  <c:v>3.5756999999999999</c:v>
                </c:pt>
                <c:pt idx="107">
                  <c:v>3.6017999999999999</c:v>
                </c:pt>
                <c:pt idx="108">
                  <c:v>3.6278999999999999</c:v>
                </c:pt>
                <c:pt idx="109">
                  <c:v>3.6539999999999999</c:v>
                </c:pt>
                <c:pt idx="110">
                  <c:v>3.6800999999999999</c:v>
                </c:pt>
                <c:pt idx="111">
                  <c:v>3.7061999999999999</c:v>
                </c:pt>
                <c:pt idx="112">
                  <c:v>3.7323</c:v>
                </c:pt>
                <c:pt idx="113">
                  <c:v>3.7584</c:v>
                </c:pt>
                <c:pt idx="114">
                  <c:v>3.7845</c:v>
                </c:pt>
                <c:pt idx="115">
                  <c:v>3.8106</c:v>
                </c:pt>
                <c:pt idx="116">
                  <c:v>3.8367</c:v>
                </c:pt>
                <c:pt idx="117">
                  <c:v>3.8628</c:v>
                </c:pt>
                <c:pt idx="118">
                  <c:v>3.8889</c:v>
                </c:pt>
                <c:pt idx="119">
                  <c:v>3.915</c:v>
                </c:pt>
                <c:pt idx="120">
                  <c:v>3.9411</c:v>
                </c:pt>
                <c:pt idx="121">
                  <c:v>3.9672000000000001</c:v>
                </c:pt>
                <c:pt idx="122">
                  <c:v>3.9933000000000001</c:v>
                </c:pt>
                <c:pt idx="123">
                  <c:v>4.0194000000000001</c:v>
                </c:pt>
                <c:pt idx="124">
                  <c:v>4.0454999999999997</c:v>
                </c:pt>
                <c:pt idx="125">
                  <c:v>4.0716000000000001</c:v>
                </c:pt>
                <c:pt idx="126">
                  <c:v>4.0976999999999997</c:v>
                </c:pt>
                <c:pt idx="127">
                  <c:v>4.1238000000000001</c:v>
                </c:pt>
                <c:pt idx="128">
                  <c:v>4.1498999999999997</c:v>
                </c:pt>
                <c:pt idx="129">
                  <c:v>4.1760000000000002</c:v>
                </c:pt>
                <c:pt idx="130">
                  <c:v>4.2020999999999997</c:v>
                </c:pt>
                <c:pt idx="131">
                  <c:v>4.2282000000000002</c:v>
                </c:pt>
                <c:pt idx="132">
                  <c:v>4.2542999999999997</c:v>
                </c:pt>
                <c:pt idx="133">
                  <c:v>4.2804000000000002</c:v>
                </c:pt>
                <c:pt idx="134">
                  <c:v>4.3064999999999998</c:v>
                </c:pt>
                <c:pt idx="135">
                  <c:v>4.3326000000000002</c:v>
                </c:pt>
                <c:pt idx="136">
                  <c:v>4.3586999999999998</c:v>
                </c:pt>
                <c:pt idx="137">
                  <c:v>4.3848000000000003</c:v>
                </c:pt>
                <c:pt idx="138">
                  <c:v>4.4108999999999998</c:v>
                </c:pt>
                <c:pt idx="139">
                  <c:v>4.4370000000000003</c:v>
                </c:pt>
                <c:pt idx="140">
                  <c:v>4.4630999999999998</c:v>
                </c:pt>
                <c:pt idx="141">
                  <c:v>4.4892000000000003</c:v>
                </c:pt>
                <c:pt idx="142">
                  <c:v>4.5152999999999999</c:v>
                </c:pt>
                <c:pt idx="143">
                  <c:v>4.5414000000000003</c:v>
                </c:pt>
                <c:pt idx="144">
                  <c:v>4.5674999999999999</c:v>
                </c:pt>
                <c:pt idx="145">
                  <c:v>4.5936000000000003</c:v>
                </c:pt>
                <c:pt idx="146">
                  <c:v>4.6196999999999999</c:v>
                </c:pt>
                <c:pt idx="147">
                  <c:v>4.6458000000000004</c:v>
                </c:pt>
                <c:pt idx="148">
                  <c:v>4.6718999999999999</c:v>
                </c:pt>
                <c:pt idx="149">
                  <c:v>4.6980000000000004</c:v>
                </c:pt>
                <c:pt idx="150">
                  <c:v>4.7241</c:v>
                </c:pt>
                <c:pt idx="151">
                  <c:v>4.7502000000000004</c:v>
                </c:pt>
                <c:pt idx="152">
                  <c:v>4.7763</c:v>
                </c:pt>
                <c:pt idx="153">
                  <c:v>4.8023999999999996</c:v>
                </c:pt>
                <c:pt idx="154">
                  <c:v>4.8285</c:v>
                </c:pt>
                <c:pt idx="155">
                  <c:v>4.8545999999999996</c:v>
                </c:pt>
                <c:pt idx="156">
                  <c:v>4.8807</c:v>
                </c:pt>
                <c:pt idx="157">
                  <c:v>4.9067999999999996</c:v>
                </c:pt>
                <c:pt idx="158">
                  <c:v>4.9329000000000001</c:v>
                </c:pt>
                <c:pt idx="159">
                  <c:v>4.9589999999999996</c:v>
                </c:pt>
                <c:pt idx="160">
                  <c:v>4.9851000000000001</c:v>
                </c:pt>
                <c:pt idx="161">
                  <c:v>5.0111999999999997</c:v>
                </c:pt>
                <c:pt idx="162">
                  <c:v>5.0373000000000001</c:v>
                </c:pt>
                <c:pt idx="163">
                  <c:v>5.0633999999999997</c:v>
                </c:pt>
                <c:pt idx="164">
                  <c:v>5.0895000000000001</c:v>
                </c:pt>
                <c:pt idx="165">
                  <c:v>5.1155999999999997</c:v>
                </c:pt>
                <c:pt idx="166">
                  <c:v>5.1417000000000002</c:v>
                </c:pt>
                <c:pt idx="167">
                  <c:v>5.1677999999999997</c:v>
                </c:pt>
                <c:pt idx="168">
                  <c:v>5.1939000000000002</c:v>
                </c:pt>
                <c:pt idx="169">
                  <c:v>5.22</c:v>
                </c:pt>
                <c:pt idx="170">
                  <c:v>5.2461000000000002</c:v>
                </c:pt>
                <c:pt idx="171">
                  <c:v>5.2721999999999998</c:v>
                </c:pt>
                <c:pt idx="172">
                  <c:v>5.2983000000000002</c:v>
                </c:pt>
                <c:pt idx="173">
                  <c:v>5.3243999999999998</c:v>
                </c:pt>
                <c:pt idx="174">
                  <c:v>5.3505000000000003</c:v>
                </c:pt>
                <c:pt idx="175">
                  <c:v>5.3765999999999998</c:v>
                </c:pt>
                <c:pt idx="176">
                  <c:v>5.4027000000000003</c:v>
                </c:pt>
                <c:pt idx="177">
                  <c:v>5.4287999999999998</c:v>
                </c:pt>
                <c:pt idx="178">
                  <c:v>5.4549000000000003</c:v>
                </c:pt>
                <c:pt idx="179">
                  <c:v>5.4809999999999999</c:v>
                </c:pt>
                <c:pt idx="180">
                  <c:v>5.5071000000000003</c:v>
                </c:pt>
                <c:pt idx="181">
                  <c:v>5.5331999999999999</c:v>
                </c:pt>
                <c:pt idx="182">
                  <c:v>5.5593000000000004</c:v>
                </c:pt>
                <c:pt idx="183">
                  <c:v>5.5853999999999999</c:v>
                </c:pt>
                <c:pt idx="184">
                  <c:v>5.6115000000000004</c:v>
                </c:pt>
                <c:pt idx="185">
                  <c:v>5.6375999999999999</c:v>
                </c:pt>
                <c:pt idx="186">
                  <c:v>5.6637000000000004</c:v>
                </c:pt>
                <c:pt idx="187">
                  <c:v>5.6898</c:v>
                </c:pt>
                <c:pt idx="188">
                  <c:v>5.7159000000000004</c:v>
                </c:pt>
                <c:pt idx="189">
                  <c:v>5.742</c:v>
                </c:pt>
                <c:pt idx="190">
                  <c:v>5.7680999999999996</c:v>
                </c:pt>
                <c:pt idx="191">
                  <c:v>5.7942</c:v>
                </c:pt>
                <c:pt idx="192">
                  <c:v>5.8202999999999996</c:v>
                </c:pt>
                <c:pt idx="193">
                  <c:v>5.8464</c:v>
                </c:pt>
                <c:pt idx="194">
                  <c:v>5.8724999999999996</c:v>
                </c:pt>
                <c:pt idx="195">
                  <c:v>5.8986000000000001</c:v>
                </c:pt>
                <c:pt idx="196">
                  <c:v>5.9246999999999996</c:v>
                </c:pt>
                <c:pt idx="197">
                  <c:v>5.9508000000000001</c:v>
                </c:pt>
                <c:pt idx="198">
                  <c:v>5.9768999999999997</c:v>
                </c:pt>
                <c:pt idx="199">
                  <c:v>6.0030000000000001</c:v>
                </c:pt>
                <c:pt idx="200">
                  <c:v>6.0290999999999997</c:v>
                </c:pt>
                <c:pt idx="201">
                  <c:v>6.0552000000000001</c:v>
                </c:pt>
                <c:pt idx="202">
                  <c:v>6.0812999999999997</c:v>
                </c:pt>
                <c:pt idx="203">
                  <c:v>6.1074000000000002</c:v>
                </c:pt>
                <c:pt idx="204">
                  <c:v>6.1334999999999997</c:v>
                </c:pt>
                <c:pt idx="205">
                  <c:v>6.1596000000000002</c:v>
                </c:pt>
                <c:pt idx="206">
                  <c:v>6.1856999999999998</c:v>
                </c:pt>
                <c:pt idx="207">
                  <c:v>6.2118000000000002</c:v>
                </c:pt>
                <c:pt idx="208">
                  <c:v>6.2378999999999998</c:v>
                </c:pt>
                <c:pt idx="209">
                  <c:v>6.2640000000000002</c:v>
                </c:pt>
                <c:pt idx="210">
                  <c:v>6.2900999999999998</c:v>
                </c:pt>
                <c:pt idx="211">
                  <c:v>6.3162000000000003</c:v>
                </c:pt>
                <c:pt idx="212">
                  <c:v>6.3422999999999998</c:v>
                </c:pt>
                <c:pt idx="213">
                  <c:v>6.3684000000000003</c:v>
                </c:pt>
                <c:pt idx="214">
                  <c:v>6.3944999999999999</c:v>
                </c:pt>
                <c:pt idx="215">
                  <c:v>6.4206000000000003</c:v>
                </c:pt>
                <c:pt idx="216">
                  <c:v>6.4466999999999999</c:v>
                </c:pt>
                <c:pt idx="217">
                  <c:v>6.4728000000000003</c:v>
                </c:pt>
                <c:pt idx="218">
                  <c:v>6.4988999999999999</c:v>
                </c:pt>
                <c:pt idx="219">
                  <c:v>6.5250000000000004</c:v>
                </c:pt>
                <c:pt idx="220">
                  <c:v>6.5510999999999999</c:v>
                </c:pt>
                <c:pt idx="221">
                  <c:v>6.5772000000000004</c:v>
                </c:pt>
                <c:pt idx="222">
                  <c:v>6.6032999999999999</c:v>
                </c:pt>
                <c:pt idx="223">
                  <c:v>6.6294000000000004</c:v>
                </c:pt>
                <c:pt idx="224">
                  <c:v>6.6555</c:v>
                </c:pt>
                <c:pt idx="225">
                  <c:v>6.6816000000000004</c:v>
                </c:pt>
                <c:pt idx="226">
                  <c:v>6.7077</c:v>
                </c:pt>
                <c:pt idx="227">
                  <c:v>6.7337999999999996</c:v>
                </c:pt>
                <c:pt idx="228">
                  <c:v>6.7599</c:v>
                </c:pt>
                <c:pt idx="229">
                  <c:v>6.7859999999999996</c:v>
                </c:pt>
                <c:pt idx="230">
                  <c:v>6.8121</c:v>
                </c:pt>
                <c:pt idx="231">
                  <c:v>6.8381999999999996</c:v>
                </c:pt>
                <c:pt idx="232">
                  <c:v>6.8643000000000001</c:v>
                </c:pt>
                <c:pt idx="233">
                  <c:v>6.8903999999999996</c:v>
                </c:pt>
                <c:pt idx="234">
                  <c:v>6.9165000000000001</c:v>
                </c:pt>
                <c:pt idx="235">
                  <c:v>6.9425999999999997</c:v>
                </c:pt>
                <c:pt idx="236">
                  <c:v>6.9687000000000001</c:v>
                </c:pt>
                <c:pt idx="237">
                  <c:v>6.9947999999999997</c:v>
                </c:pt>
                <c:pt idx="238">
                  <c:v>7.0209000000000001</c:v>
                </c:pt>
                <c:pt idx="239">
                  <c:v>7.0469999999999997</c:v>
                </c:pt>
                <c:pt idx="240">
                  <c:v>7.0731000000000002</c:v>
                </c:pt>
                <c:pt idx="241">
                  <c:v>7.0991999999999997</c:v>
                </c:pt>
                <c:pt idx="242">
                  <c:v>7.1253000000000002</c:v>
                </c:pt>
                <c:pt idx="243">
                  <c:v>7.1513999999999998</c:v>
                </c:pt>
                <c:pt idx="244">
                  <c:v>7.1775000000000002</c:v>
                </c:pt>
                <c:pt idx="245">
                  <c:v>7.2035999999999998</c:v>
                </c:pt>
                <c:pt idx="246">
                  <c:v>7.2297000000000002</c:v>
                </c:pt>
                <c:pt idx="247">
                  <c:v>7.2557999999999998</c:v>
                </c:pt>
                <c:pt idx="248">
                  <c:v>7.2819000000000003</c:v>
                </c:pt>
                <c:pt idx="249">
                  <c:v>7.3079999999999998</c:v>
                </c:pt>
                <c:pt idx="250">
                  <c:v>7.3341000000000003</c:v>
                </c:pt>
                <c:pt idx="251">
                  <c:v>7.3601999999999999</c:v>
                </c:pt>
                <c:pt idx="252">
                  <c:v>7.3863000000000003</c:v>
                </c:pt>
                <c:pt idx="253">
                  <c:v>7.4123999999999999</c:v>
                </c:pt>
                <c:pt idx="254">
                  <c:v>7.4385000000000003</c:v>
                </c:pt>
                <c:pt idx="255">
                  <c:v>7.4645999999999999</c:v>
                </c:pt>
                <c:pt idx="256">
                  <c:v>7.4907000000000004</c:v>
                </c:pt>
                <c:pt idx="257">
                  <c:v>7.5167999999999999</c:v>
                </c:pt>
                <c:pt idx="258">
                  <c:v>7.5429000000000004</c:v>
                </c:pt>
                <c:pt idx="259">
                  <c:v>7.569</c:v>
                </c:pt>
                <c:pt idx="260">
                  <c:v>7.5951000000000004</c:v>
                </c:pt>
                <c:pt idx="261">
                  <c:v>7.6212</c:v>
                </c:pt>
                <c:pt idx="262">
                  <c:v>7.6473000000000004</c:v>
                </c:pt>
                <c:pt idx="263">
                  <c:v>7.6734</c:v>
                </c:pt>
                <c:pt idx="264">
                  <c:v>7.6994999999999996</c:v>
                </c:pt>
                <c:pt idx="265">
                  <c:v>7.7256</c:v>
                </c:pt>
                <c:pt idx="266">
                  <c:v>7.7516999999999996</c:v>
                </c:pt>
                <c:pt idx="267">
                  <c:v>7.7778</c:v>
                </c:pt>
                <c:pt idx="268">
                  <c:v>7.8038999999999996</c:v>
                </c:pt>
                <c:pt idx="269">
                  <c:v>7.83</c:v>
                </c:pt>
                <c:pt idx="270">
                  <c:v>7.8560999999999996</c:v>
                </c:pt>
                <c:pt idx="271">
                  <c:v>7.8822000000000001</c:v>
                </c:pt>
                <c:pt idx="272">
                  <c:v>7.9082999999999997</c:v>
                </c:pt>
                <c:pt idx="273">
                  <c:v>7.9344000000000001</c:v>
                </c:pt>
                <c:pt idx="274">
                  <c:v>7.9604999999999997</c:v>
                </c:pt>
                <c:pt idx="275">
                  <c:v>7.9866000000000001</c:v>
                </c:pt>
                <c:pt idx="276">
                  <c:v>8.0127000000000006</c:v>
                </c:pt>
                <c:pt idx="277">
                  <c:v>8.0388000000000002</c:v>
                </c:pt>
                <c:pt idx="278">
                  <c:v>8.0648999999999997</c:v>
                </c:pt>
                <c:pt idx="279">
                  <c:v>8.0909999999999993</c:v>
                </c:pt>
                <c:pt idx="280">
                  <c:v>8.1171000000000006</c:v>
                </c:pt>
                <c:pt idx="281">
                  <c:v>8.1432000000000002</c:v>
                </c:pt>
                <c:pt idx="282">
                  <c:v>8.1692999999999998</c:v>
                </c:pt>
                <c:pt idx="283">
                  <c:v>8.1953999999999994</c:v>
                </c:pt>
                <c:pt idx="284">
                  <c:v>8.2215000000000007</c:v>
                </c:pt>
                <c:pt idx="285">
                  <c:v>8.2476000000000003</c:v>
                </c:pt>
                <c:pt idx="286">
                  <c:v>8.2736999999999998</c:v>
                </c:pt>
                <c:pt idx="287">
                  <c:v>8.2997999999999994</c:v>
                </c:pt>
                <c:pt idx="288">
                  <c:v>8.3259000000000007</c:v>
                </c:pt>
                <c:pt idx="289">
                  <c:v>8.3520000000000003</c:v>
                </c:pt>
                <c:pt idx="290">
                  <c:v>8.3780999999999999</c:v>
                </c:pt>
                <c:pt idx="291">
                  <c:v>8.4041999999999994</c:v>
                </c:pt>
                <c:pt idx="292">
                  <c:v>8.4303000000000008</c:v>
                </c:pt>
                <c:pt idx="293">
                  <c:v>8.4564000000000004</c:v>
                </c:pt>
                <c:pt idx="294">
                  <c:v>8.4824999999999999</c:v>
                </c:pt>
                <c:pt idx="295">
                  <c:v>8.5085999999999995</c:v>
                </c:pt>
                <c:pt idx="296">
                  <c:v>8.5347000000000008</c:v>
                </c:pt>
                <c:pt idx="297">
                  <c:v>8.5608000000000004</c:v>
                </c:pt>
                <c:pt idx="298">
                  <c:v>8.5869</c:v>
                </c:pt>
                <c:pt idx="299">
                  <c:v>8.6129999999999995</c:v>
                </c:pt>
                <c:pt idx="300">
                  <c:v>8.6390999999999991</c:v>
                </c:pt>
                <c:pt idx="301">
                  <c:v>8.6652000000000005</c:v>
                </c:pt>
                <c:pt idx="302">
                  <c:v>8.6913</c:v>
                </c:pt>
                <c:pt idx="303">
                  <c:v>8.7173999999999996</c:v>
                </c:pt>
                <c:pt idx="304">
                  <c:v>8.7434999999999992</c:v>
                </c:pt>
                <c:pt idx="305">
                  <c:v>8.7696000000000005</c:v>
                </c:pt>
                <c:pt idx="306">
                  <c:v>8.7957000000000001</c:v>
                </c:pt>
                <c:pt idx="307">
                  <c:v>8.8217999999999996</c:v>
                </c:pt>
                <c:pt idx="308">
                  <c:v>8.8478999999999992</c:v>
                </c:pt>
                <c:pt idx="309">
                  <c:v>8.8740000000000006</c:v>
                </c:pt>
                <c:pt idx="310">
                  <c:v>8.9001000000000001</c:v>
                </c:pt>
                <c:pt idx="311">
                  <c:v>8.9261999999999997</c:v>
                </c:pt>
                <c:pt idx="312">
                  <c:v>8.9522999999999993</c:v>
                </c:pt>
                <c:pt idx="313">
                  <c:v>8.9784000000000006</c:v>
                </c:pt>
                <c:pt idx="314">
                  <c:v>9.0045000000000002</c:v>
                </c:pt>
                <c:pt idx="315">
                  <c:v>9.0305999999999997</c:v>
                </c:pt>
                <c:pt idx="316">
                  <c:v>9.0566999999999993</c:v>
                </c:pt>
                <c:pt idx="317">
                  <c:v>9.0828000000000007</c:v>
                </c:pt>
                <c:pt idx="318">
                  <c:v>9.1089000000000002</c:v>
                </c:pt>
                <c:pt idx="319">
                  <c:v>9.1349999999999998</c:v>
                </c:pt>
                <c:pt idx="320">
                  <c:v>9.1610999999999994</c:v>
                </c:pt>
                <c:pt idx="321">
                  <c:v>9.1872000000000007</c:v>
                </c:pt>
                <c:pt idx="322">
                  <c:v>9.2133000000000003</c:v>
                </c:pt>
                <c:pt idx="323">
                  <c:v>9.2393999999999998</c:v>
                </c:pt>
                <c:pt idx="324">
                  <c:v>9.2654999999999994</c:v>
                </c:pt>
                <c:pt idx="325">
                  <c:v>9.2916000000000007</c:v>
                </c:pt>
                <c:pt idx="326">
                  <c:v>9.3177000000000003</c:v>
                </c:pt>
                <c:pt idx="327">
                  <c:v>9.3437999999999999</c:v>
                </c:pt>
                <c:pt idx="328">
                  <c:v>9.3698999999999995</c:v>
                </c:pt>
                <c:pt idx="329">
                  <c:v>9.3960000000000008</c:v>
                </c:pt>
                <c:pt idx="330">
                  <c:v>9.4221000000000004</c:v>
                </c:pt>
                <c:pt idx="331">
                  <c:v>9.4481999999999999</c:v>
                </c:pt>
                <c:pt idx="332">
                  <c:v>9.4742999999999995</c:v>
                </c:pt>
                <c:pt idx="333">
                  <c:v>9.5004000000000008</c:v>
                </c:pt>
                <c:pt idx="334">
                  <c:v>9.5265000000000004</c:v>
                </c:pt>
                <c:pt idx="335">
                  <c:v>9.5526</c:v>
                </c:pt>
                <c:pt idx="336">
                  <c:v>9.5786999999999995</c:v>
                </c:pt>
                <c:pt idx="337">
                  <c:v>9.6047999999999991</c:v>
                </c:pt>
                <c:pt idx="338">
                  <c:v>9.6309000000000005</c:v>
                </c:pt>
                <c:pt idx="339">
                  <c:v>9.657</c:v>
                </c:pt>
                <c:pt idx="340">
                  <c:v>9.6830999999999996</c:v>
                </c:pt>
                <c:pt idx="341">
                  <c:v>9.7091999999999992</c:v>
                </c:pt>
                <c:pt idx="342">
                  <c:v>9.7353000000000005</c:v>
                </c:pt>
                <c:pt idx="343">
                  <c:v>9.7614000000000001</c:v>
                </c:pt>
                <c:pt idx="344">
                  <c:v>9.7874999999999996</c:v>
                </c:pt>
                <c:pt idx="345">
                  <c:v>9.8135999999999992</c:v>
                </c:pt>
                <c:pt idx="346">
                  <c:v>9.8397000000000006</c:v>
                </c:pt>
                <c:pt idx="347">
                  <c:v>9.8658000000000001</c:v>
                </c:pt>
                <c:pt idx="348">
                  <c:v>9.8918999999999997</c:v>
                </c:pt>
                <c:pt idx="349">
                  <c:v>9.9179999999999993</c:v>
                </c:pt>
                <c:pt idx="350">
                  <c:v>9.9441000000000006</c:v>
                </c:pt>
                <c:pt idx="351">
                  <c:v>9.9702000000000002</c:v>
                </c:pt>
                <c:pt idx="352">
                  <c:v>9.9962999999999997</c:v>
                </c:pt>
                <c:pt idx="353">
                  <c:v>10.022399999999999</c:v>
                </c:pt>
              </c:numCache>
              <c:extLst xmlns:c15="http://schemas.microsoft.com/office/drawing/2012/chart"/>
            </c:numRef>
          </c:cat>
          <c:val>
            <c:numRef>
              <c:f>Лист1!$J$32:$J$385</c:f>
              <c:numCache>
                <c:formatCode>0.00E+00</c:formatCode>
                <c:ptCount val="354"/>
                <c:pt idx="0">
                  <c:v>-2.1186530000000001</c:v>
                </c:pt>
                <c:pt idx="1">
                  <c:v>-2.2017699999999998</c:v>
                </c:pt>
                <c:pt idx="2">
                  <c:v>-2.2787739999999999</c:v>
                </c:pt>
                <c:pt idx="3">
                  <c:v>-2.3491710000000001</c:v>
                </c:pt>
                <c:pt idx="4">
                  <c:v>-2.4125830000000001</c:v>
                </c:pt>
                <c:pt idx="5">
                  <c:v>-2.4687450000000002</c:v>
                </c:pt>
                <c:pt idx="6">
                  <c:v>-2.5175010000000002</c:v>
                </c:pt>
                <c:pt idx="7">
                  <c:v>-2.558786</c:v>
                </c:pt>
                <c:pt idx="8">
                  <c:v>-2.5926089999999999</c:v>
                </c:pt>
                <c:pt idx="9">
                  <c:v>-2.6190259999999999</c:v>
                </c:pt>
                <c:pt idx="10">
                  <c:v>-2.6381139999999998</c:v>
                </c:pt>
                <c:pt idx="11">
                  <c:v>-2.649966</c:v>
                </c:pt>
                <c:pt idx="12">
                  <c:v>-2.649966</c:v>
                </c:pt>
                <c:pt idx="13">
                  <c:v>-2.649966</c:v>
                </c:pt>
                <c:pt idx="14">
                  <c:v>-2.649966</c:v>
                </c:pt>
                <c:pt idx="15">
                  <c:v>-2.649966</c:v>
                </c:pt>
                <c:pt idx="16">
                  <c:v>-2.649966</c:v>
                </c:pt>
                <c:pt idx="17">
                  <c:v>-2.649966</c:v>
                </c:pt>
                <c:pt idx="18">
                  <c:v>-2.649966</c:v>
                </c:pt>
                <c:pt idx="19">
                  <c:v>-2.649966</c:v>
                </c:pt>
                <c:pt idx="20">
                  <c:v>-2.649966</c:v>
                </c:pt>
                <c:pt idx="21">
                  <c:v>-2.649966</c:v>
                </c:pt>
                <c:pt idx="22">
                  <c:v>-2.649966</c:v>
                </c:pt>
                <c:pt idx="23">
                  <c:v>-2.649966</c:v>
                </c:pt>
                <c:pt idx="24">
                  <c:v>-2.649966</c:v>
                </c:pt>
                <c:pt idx="25">
                  <c:v>-2.649966</c:v>
                </c:pt>
                <c:pt idx="26">
                  <c:v>-2.649966</c:v>
                </c:pt>
                <c:pt idx="27">
                  <c:v>-2.649966</c:v>
                </c:pt>
                <c:pt idx="28">
                  <c:v>-2.649966</c:v>
                </c:pt>
                <c:pt idx="29">
                  <c:v>-2.649966</c:v>
                </c:pt>
                <c:pt idx="30">
                  <c:v>-2.649966</c:v>
                </c:pt>
                <c:pt idx="31">
                  <c:v>-2.649966</c:v>
                </c:pt>
                <c:pt idx="32">
                  <c:v>-2.649966</c:v>
                </c:pt>
                <c:pt idx="33">
                  <c:v>-2.649966</c:v>
                </c:pt>
                <c:pt idx="34">
                  <c:v>-2.649966</c:v>
                </c:pt>
                <c:pt idx="35">
                  <c:v>-2.649966</c:v>
                </c:pt>
                <c:pt idx="36">
                  <c:v>-2.649966</c:v>
                </c:pt>
                <c:pt idx="37">
                  <c:v>-2.649966</c:v>
                </c:pt>
                <c:pt idx="38">
                  <c:v>-2.649966</c:v>
                </c:pt>
                <c:pt idx="39">
                  <c:v>-2.649966</c:v>
                </c:pt>
                <c:pt idx="40">
                  <c:v>-2.649966</c:v>
                </c:pt>
                <c:pt idx="41">
                  <c:v>-2.649966</c:v>
                </c:pt>
                <c:pt idx="42">
                  <c:v>-2.649966</c:v>
                </c:pt>
                <c:pt idx="43">
                  <c:v>-2.649966</c:v>
                </c:pt>
                <c:pt idx="44">
                  <c:v>-2.649966</c:v>
                </c:pt>
                <c:pt idx="45">
                  <c:v>-2.649966</c:v>
                </c:pt>
                <c:pt idx="46">
                  <c:v>-2.649966</c:v>
                </c:pt>
                <c:pt idx="47">
                  <c:v>-2.649966</c:v>
                </c:pt>
                <c:pt idx="48">
                  <c:v>-2.649966</c:v>
                </c:pt>
                <c:pt idx="49">
                  <c:v>-2.649966</c:v>
                </c:pt>
                <c:pt idx="50">
                  <c:v>-2.649966</c:v>
                </c:pt>
                <c:pt idx="51">
                  <c:v>-2.649966</c:v>
                </c:pt>
                <c:pt idx="52">
                  <c:v>-2.649966</c:v>
                </c:pt>
                <c:pt idx="53">
                  <c:v>-2.649966</c:v>
                </c:pt>
                <c:pt idx="54">
                  <c:v>-2.649966</c:v>
                </c:pt>
                <c:pt idx="55">
                  <c:v>-2.649966</c:v>
                </c:pt>
                <c:pt idx="56">
                  <c:v>-2.649966</c:v>
                </c:pt>
                <c:pt idx="57">
                  <c:v>-2.649966</c:v>
                </c:pt>
                <c:pt idx="58">
                  <c:v>-2.649966</c:v>
                </c:pt>
                <c:pt idx="59">
                  <c:v>-2.649966</c:v>
                </c:pt>
                <c:pt idx="60">
                  <c:v>-2.649966</c:v>
                </c:pt>
                <c:pt idx="61">
                  <c:v>-2.649966</c:v>
                </c:pt>
                <c:pt idx="62">
                  <c:v>-2.649966</c:v>
                </c:pt>
                <c:pt idx="63">
                  <c:v>-2.649966</c:v>
                </c:pt>
                <c:pt idx="64">
                  <c:v>-2.649966</c:v>
                </c:pt>
                <c:pt idx="65">
                  <c:v>-2.649966</c:v>
                </c:pt>
                <c:pt idx="66">
                  <c:v>-2.649966</c:v>
                </c:pt>
                <c:pt idx="67">
                  <c:v>-2.649966</c:v>
                </c:pt>
                <c:pt idx="68">
                  <c:v>-2.649966</c:v>
                </c:pt>
                <c:pt idx="69">
                  <c:v>-2.649966</c:v>
                </c:pt>
                <c:pt idx="70">
                  <c:v>-2.649966</c:v>
                </c:pt>
                <c:pt idx="71">
                  <c:v>-2.649966</c:v>
                </c:pt>
                <c:pt idx="72">
                  <c:v>-2.649966</c:v>
                </c:pt>
                <c:pt idx="73">
                  <c:v>-2.649966</c:v>
                </c:pt>
                <c:pt idx="74">
                  <c:v>-2.649966</c:v>
                </c:pt>
                <c:pt idx="75">
                  <c:v>-2.649966</c:v>
                </c:pt>
                <c:pt idx="76">
                  <c:v>-2.649966</c:v>
                </c:pt>
                <c:pt idx="77">
                  <c:v>-2.649966</c:v>
                </c:pt>
                <c:pt idx="78">
                  <c:v>-2.649966</c:v>
                </c:pt>
                <c:pt idx="79">
                  <c:v>-2.649966</c:v>
                </c:pt>
                <c:pt idx="80">
                  <c:v>-2.649966</c:v>
                </c:pt>
                <c:pt idx="81">
                  <c:v>-2.649966</c:v>
                </c:pt>
                <c:pt idx="82">
                  <c:v>-2.649966</c:v>
                </c:pt>
                <c:pt idx="83">
                  <c:v>-2.649966</c:v>
                </c:pt>
                <c:pt idx="84">
                  <c:v>-2.649966</c:v>
                </c:pt>
                <c:pt idx="85">
                  <c:v>-2.649966</c:v>
                </c:pt>
                <c:pt idx="86">
                  <c:v>-2.649966</c:v>
                </c:pt>
                <c:pt idx="87">
                  <c:v>-2.649966</c:v>
                </c:pt>
                <c:pt idx="88">
                  <c:v>-2.649966</c:v>
                </c:pt>
                <c:pt idx="89">
                  <c:v>-2.649966</c:v>
                </c:pt>
                <c:pt idx="90">
                  <c:v>-2.649966</c:v>
                </c:pt>
                <c:pt idx="91">
                  <c:v>-2.649966</c:v>
                </c:pt>
                <c:pt idx="92">
                  <c:v>-2.649966</c:v>
                </c:pt>
                <c:pt idx="93">
                  <c:v>-2.649966</c:v>
                </c:pt>
                <c:pt idx="94">
                  <c:v>-2.649966</c:v>
                </c:pt>
                <c:pt idx="95">
                  <c:v>-2.649966</c:v>
                </c:pt>
                <c:pt idx="96">
                  <c:v>-2.649966</c:v>
                </c:pt>
                <c:pt idx="97">
                  <c:v>-2.649966</c:v>
                </c:pt>
                <c:pt idx="98">
                  <c:v>-2.649966</c:v>
                </c:pt>
                <c:pt idx="99">
                  <c:v>-2.649966</c:v>
                </c:pt>
                <c:pt idx="100">
                  <c:v>-2.649966</c:v>
                </c:pt>
                <c:pt idx="101">
                  <c:v>-2.649966</c:v>
                </c:pt>
                <c:pt idx="102">
                  <c:v>-2.649966</c:v>
                </c:pt>
                <c:pt idx="103">
                  <c:v>-2.649966</c:v>
                </c:pt>
                <c:pt idx="104">
                  <c:v>-2.649966</c:v>
                </c:pt>
                <c:pt idx="105">
                  <c:v>-2.649966</c:v>
                </c:pt>
                <c:pt idx="106">
                  <c:v>-2.649966</c:v>
                </c:pt>
                <c:pt idx="107">
                  <c:v>-2.649966</c:v>
                </c:pt>
                <c:pt idx="108">
                  <c:v>-2.649966</c:v>
                </c:pt>
                <c:pt idx="109">
                  <c:v>-2.649966</c:v>
                </c:pt>
                <c:pt idx="110">
                  <c:v>-2.649966</c:v>
                </c:pt>
                <c:pt idx="111">
                  <c:v>-2.649966</c:v>
                </c:pt>
                <c:pt idx="112">
                  <c:v>-2.649966</c:v>
                </c:pt>
                <c:pt idx="113">
                  <c:v>-2.649966</c:v>
                </c:pt>
                <c:pt idx="114">
                  <c:v>-2.649966</c:v>
                </c:pt>
                <c:pt idx="115">
                  <c:v>-2.649966</c:v>
                </c:pt>
                <c:pt idx="116">
                  <c:v>-2.649966</c:v>
                </c:pt>
                <c:pt idx="117">
                  <c:v>-2.649966</c:v>
                </c:pt>
                <c:pt idx="118">
                  <c:v>-2.649966</c:v>
                </c:pt>
                <c:pt idx="119">
                  <c:v>-2.649966</c:v>
                </c:pt>
                <c:pt idx="120">
                  <c:v>-2.649966</c:v>
                </c:pt>
                <c:pt idx="121">
                  <c:v>-2.649966</c:v>
                </c:pt>
                <c:pt idx="122">
                  <c:v>-2.649966</c:v>
                </c:pt>
                <c:pt idx="123">
                  <c:v>-2.649966</c:v>
                </c:pt>
                <c:pt idx="124">
                  <c:v>-2.649966</c:v>
                </c:pt>
                <c:pt idx="125">
                  <c:v>-2.649966</c:v>
                </c:pt>
                <c:pt idx="126">
                  <c:v>-2.649966</c:v>
                </c:pt>
                <c:pt idx="127">
                  <c:v>-2.649966</c:v>
                </c:pt>
                <c:pt idx="128">
                  <c:v>-2.649966</c:v>
                </c:pt>
                <c:pt idx="129">
                  <c:v>-2.649966</c:v>
                </c:pt>
                <c:pt idx="130">
                  <c:v>-2.649966</c:v>
                </c:pt>
                <c:pt idx="131">
                  <c:v>-2.649966</c:v>
                </c:pt>
                <c:pt idx="132">
                  <c:v>-2.649966</c:v>
                </c:pt>
                <c:pt idx="133">
                  <c:v>-2.649966</c:v>
                </c:pt>
                <c:pt idx="134">
                  <c:v>-2.649966</c:v>
                </c:pt>
                <c:pt idx="135">
                  <c:v>-2.649966</c:v>
                </c:pt>
                <c:pt idx="136">
                  <c:v>-2.649966</c:v>
                </c:pt>
                <c:pt idx="137">
                  <c:v>-2.649966</c:v>
                </c:pt>
                <c:pt idx="138">
                  <c:v>-2.649966</c:v>
                </c:pt>
                <c:pt idx="139">
                  <c:v>-2.649966</c:v>
                </c:pt>
                <c:pt idx="140">
                  <c:v>-2.649966</c:v>
                </c:pt>
                <c:pt idx="141">
                  <c:v>-2.649966</c:v>
                </c:pt>
                <c:pt idx="142">
                  <c:v>-2.649966</c:v>
                </c:pt>
                <c:pt idx="143">
                  <c:v>-2.649966</c:v>
                </c:pt>
                <c:pt idx="144">
                  <c:v>-2.649966</c:v>
                </c:pt>
                <c:pt idx="145">
                  <c:v>-2.649966</c:v>
                </c:pt>
                <c:pt idx="146">
                  <c:v>-2.649966</c:v>
                </c:pt>
                <c:pt idx="147">
                  <c:v>-2.649966</c:v>
                </c:pt>
                <c:pt idx="148">
                  <c:v>-2.649966</c:v>
                </c:pt>
                <c:pt idx="149">
                  <c:v>-2.649966</c:v>
                </c:pt>
                <c:pt idx="150">
                  <c:v>-2.649966</c:v>
                </c:pt>
                <c:pt idx="151">
                  <c:v>-2.649966</c:v>
                </c:pt>
                <c:pt idx="152">
                  <c:v>-2.649966</c:v>
                </c:pt>
                <c:pt idx="153">
                  <c:v>-2.649966</c:v>
                </c:pt>
                <c:pt idx="154">
                  <c:v>-2.649966</c:v>
                </c:pt>
                <c:pt idx="155">
                  <c:v>-2.649966</c:v>
                </c:pt>
                <c:pt idx="156">
                  <c:v>-2.649966</c:v>
                </c:pt>
                <c:pt idx="157">
                  <c:v>-2.649966</c:v>
                </c:pt>
                <c:pt idx="158">
                  <c:v>-2.649966</c:v>
                </c:pt>
                <c:pt idx="159">
                  <c:v>-2.649966</c:v>
                </c:pt>
                <c:pt idx="160">
                  <c:v>-2.649966</c:v>
                </c:pt>
                <c:pt idx="161">
                  <c:v>-2.649966</c:v>
                </c:pt>
                <c:pt idx="162">
                  <c:v>-2.649966</c:v>
                </c:pt>
                <c:pt idx="163">
                  <c:v>-2.649966</c:v>
                </c:pt>
                <c:pt idx="164">
                  <c:v>-2.649966</c:v>
                </c:pt>
                <c:pt idx="165">
                  <c:v>-2.649966</c:v>
                </c:pt>
                <c:pt idx="166">
                  <c:v>-2.649966</c:v>
                </c:pt>
                <c:pt idx="167">
                  <c:v>-2.649966</c:v>
                </c:pt>
                <c:pt idx="168">
                  <c:v>-2.649966</c:v>
                </c:pt>
                <c:pt idx="169">
                  <c:v>-2.649966</c:v>
                </c:pt>
                <c:pt idx="170">
                  <c:v>-2.649966</c:v>
                </c:pt>
                <c:pt idx="171">
                  <c:v>-2.649966</c:v>
                </c:pt>
                <c:pt idx="172">
                  <c:v>-2.649966</c:v>
                </c:pt>
                <c:pt idx="173">
                  <c:v>-2.649966</c:v>
                </c:pt>
                <c:pt idx="174">
                  <c:v>-2.649966</c:v>
                </c:pt>
                <c:pt idx="175">
                  <c:v>-2.649966</c:v>
                </c:pt>
                <c:pt idx="176">
                  <c:v>-2.649966</c:v>
                </c:pt>
                <c:pt idx="177">
                  <c:v>-2.649966</c:v>
                </c:pt>
                <c:pt idx="178">
                  <c:v>-2.649966</c:v>
                </c:pt>
                <c:pt idx="179">
                  <c:v>-2.649966</c:v>
                </c:pt>
                <c:pt idx="180">
                  <c:v>-2.649966</c:v>
                </c:pt>
                <c:pt idx="181">
                  <c:v>-2.649966</c:v>
                </c:pt>
                <c:pt idx="182">
                  <c:v>-2.649966</c:v>
                </c:pt>
                <c:pt idx="183">
                  <c:v>-2.649966</c:v>
                </c:pt>
                <c:pt idx="184">
                  <c:v>-2.649966</c:v>
                </c:pt>
                <c:pt idx="185">
                  <c:v>-2.649966</c:v>
                </c:pt>
                <c:pt idx="186">
                  <c:v>-2.649966</c:v>
                </c:pt>
                <c:pt idx="187">
                  <c:v>-2.649966</c:v>
                </c:pt>
                <c:pt idx="188">
                  <c:v>-2.649966</c:v>
                </c:pt>
                <c:pt idx="189">
                  <c:v>-2.649966</c:v>
                </c:pt>
                <c:pt idx="190">
                  <c:v>-2.649966</c:v>
                </c:pt>
                <c:pt idx="191">
                  <c:v>-2.649966</c:v>
                </c:pt>
                <c:pt idx="192">
                  <c:v>-2.649966</c:v>
                </c:pt>
                <c:pt idx="193">
                  <c:v>-2.649966</c:v>
                </c:pt>
                <c:pt idx="194">
                  <c:v>-2.649966</c:v>
                </c:pt>
                <c:pt idx="195">
                  <c:v>-2.649966</c:v>
                </c:pt>
                <c:pt idx="196">
                  <c:v>-2.649966</c:v>
                </c:pt>
                <c:pt idx="197">
                  <c:v>-2.649966</c:v>
                </c:pt>
                <c:pt idx="198">
                  <c:v>-2.649966</c:v>
                </c:pt>
                <c:pt idx="199">
                  <c:v>-2.649966</c:v>
                </c:pt>
                <c:pt idx="200">
                  <c:v>-2.649966</c:v>
                </c:pt>
                <c:pt idx="201">
                  <c:v>-2.649966</c:v>
                </c:pt>
                <c:pt idx="202">
                  <c:v>-2.649966</c:v>
                </c:pt>
                <c:pt idx="203">
                  <c:v>-2.649966</c:v>
                </c:pt>
                <c:pt idx="204">
                  <c:v>-2.649966</c:v>
                </c:pt>
                <c:pt idx="205">
                  <c:v>-2.649966</c:v>
                </c:pt>
                <c:pt idx="206">
                  <c:v>-2.649966</c:v>
                </c:pt>
                <c:pt idx="207">
                  <c:v>-2.649966</c:v>
                </c:pt>
                <c:pt idx="208">
                  <c:v>-2.649966</c:v>
                </c:pt>
                <c:pt idx="209">
                  <c:v>-2.649966</c:v>
                </c:pt>
                <c:pt idx="210">
                  <c:v>-2.649966</c:v>
                </c:pt>
                <c:pt idx="211">
                  <c:v>-2.649966</c:v>
                </c:pt>
                <c:pt idx="212">
                  <c:v>-2.649966</c:v>
                </c:pt>
                <c:pt idx="213">
                  <c:v>-2.649966</c:v>
                </c:pt>
                <c:pt idx="214">
                  <c:v>-2.649966</c:v>
                </c:pt>
                <c:pt idx="215">
                  <c:v>-2.649966</c:v>
                </c:pt>
                <c:pt idx="216">
                  <c:v>-2.649966</c:v>
                </c:pt>
                <c:pt idx="217">
                  <c:v>-2.649966</c:v>
                </c:pt>
                <c:pt idx="218">
                  <c:v>-2.649966</c:v>
                </c:pt>
                <c:pt idx="219">
                  <c:v>-2.649966</c:v>
                </c:pt>
                <c:pt idx="220">
                  <c:v>-2.649966</c:v>
                </c:pt>
                <c:pt idx="221">
                  <c:v>-2.649966</c:v>
                </c:pt>
                <c:pt idx="222">
                  <c:v>-2.649966</c:v>
                </c:pt>
                <c:pt idx="223">
                  <c:v>-2.649966</c:v>
                </c:pt>
                <c:pt idx="224">
                  <c:v>-2.649966</c:v>
                </c:pt>
                <c:pt idx="225">
                  <c:v>-2.649966</c:v>
                </c:pt>
                <c:pt idx="226">
                  <c:v>-2.649966</c:v>
                </c:pt>
                <c:pt idx="227">
                  <c:v>-2.649966</c:v>
                </c:pt>
                <c:pt idx="228">
                  <c:v>-2.649966</c:v>
                </c:pt>
                <c:pt idx="229">
                  <c:v>-2.649966</c:v>
                </c:pt>
                <c:pt idx="230">
                  <c:v>-2.649966</c:v>
                </c:pt>
                <c:pt idx="231">
                  <c:v>-2.649966</c:v>
                </c:pt>
                <c:pt idx="232">
                  <c:v>-2.649966</c:v>
                </c:pt>
                <c:pt idx="233">
                  <c:v>-2.649966</c:v>
                </c:pt>
                <c:pt idx="234">
                  <c:v>-2.649966</c:v>
                </c:pt>
                <c:pt idx="235">
                  <c:v>-2.649966</c:v>
                </c:pt>
                <c:pt idx="236">
                  <c:v>-2.649966</c:v>
                </c:pt>
                <c:pt idx="237">
                  <c:v>-2.649966</c:v>
                </c:pt>
                <c:pt idx="238">
                  <c:v>-2.649966</c:v>
                </c:pt>
                <c:pt idx="239">
                  <c:v>-2.649966</c:v>
                </c:pt>
                <c:pt idx="240">
                  <c:v>-2.649966</c:v>
                </c:pt>
                <c:pt idx="241">
                  <c:v>-2.649966</c:v>
                </c:pt>
                <c:pt idx="242">
                  <c:v>-2.649966</c:v>
                </c:pt>
                <c:pt idx="243">
                  <c:v>-2.649966</c:v>
                </c:pt>
                <c:pt idx="244">
                  <c:v>-2.649966</c:v>
                </c:pt>
                <c:pt idx="245">
                  <c:v>-2.649966</c:v>
                </c:pt>
                <c:pt idx="246">
                  <c:v>-2.649966</c:v>
                </c:pt>
                <c:pt idx="247">
                  <c:v>-2.649966</c:v>
                </c:pt>
                <c:pt idx="248">
                  <c:v>-2.649966</c:v>
                </c:pt>
                <c:pt idx="249">
                  <c:v>-2.649966</c:v>
                </c:pt>
                <c:pt idx="250">
                  <c:v>-2.649966</c:v>
                </c:pt>
                <c:pt idx="251">
                  <c:v>-2.649966</c:v>
                </c:pt>
                <c:pt idx="252">
                  <c:v>-2.649966</c:v>
                </c:pt>
                <c:pt idx="253">
                  <c:v>-2.649966</c:v>
                </c:pt>
                <c:pt idx="254">
                  <c:v>-2.649966</c:v>
                </c:pt>
                <c:pt idx="255">
                  <c:v>-2.649966</c:v>
                </c:pt>
                <c:pt idx="256">
                  <c:v>-2.649966</c:v>
                </c:pt>
                <c:pt idx="257">
                  <c:v>-2.649966</c:v>
                </c:pt>
                <c:pt idx="258">
                  <c:v>-2.649966</c:v>
                </c:pt>
                <c:pt idx="259">
                  <c:v>-2.649966</c:v>
                </c:pt>
                <c:pt idx="260">
                  <c:v>-2.649966</c:v>
                </c:pt>
                <c:pt idx="261">
                  <c:v>-2.649966</c:v>
                </c:pt>
                <c:pt idx="262">
                  <c:v>-2.649966</c:v>
                </c:pt>
                <c:pt idx="263">
                  <c:v>-2.649966</c:v>
                </c:pt>
                <c:pt idx="264">
                  <c:v>-2.649966</c:v>
                </c:pt>
                <c:pt idx="265">
                  <c:v>-2.649966</c:v>
                </c:pt>
                <c:pt idx="266">
                  <c:v>-2.649966</c:v>
                </c:pt>
                <c:pt idx="267">
                  <c:v>-2.649966</c:v>
                </c:pt>
                <c:pt idx="268">
                  <c:v>-2.649966</c:v>
                </c:pt>
                <c:pt idx="269">
                  <c:v>-2.649966</c:v>
                </c:pt>
                <c:pt idx="270">
                  <c:v>-2.649966</c:v>
                </c:pt>
                <c:pt idx="271">
                  <c:v>-2.649966</c:v>
                </c:pt>
                <c:pt idx="272">
                  <c:v>-2.649966</c:v>
                </c:pt>
                <c:pt idx="273">
                  <c:v>-2.649966</c:v>
                </c:pt>
                <c:pt idx="274">
                  <c:v>-2.649966</c:v>
                </c:pt>
                <c:pt idx="275">
                  <c:v>-2.649966</c:v>
                </c:pt>
                <c:pt idx="276">
                  <c:v>-2.649966</c:v>
                </c:pt>
                <c:pt idx="277">
                  <c:v>-2.649966</c:v>
                </c:pt>
                <c:pt idx="278">
                  <c:v>-2.649966</c:v>
                </c:pt>
                <c:pt idx="279">
                  <c:v>-2.649966</c:v>
                </c:pt>
                <c:pt idx="280">
                  <c:v>-2.649966</c:v>
                </c:pt>
                <c:pt idx="281">
                  <c:v>-2.649966</c:v>
                </c:pt>
                <c:pt idx="282">
                  <c:v>-2.649966</c:v>
                </c:pt>
                <c:pt idx="283">
                  <c:v>-2.649966</c:v>
                </c:pt>
                <c:pt idx="284">
                  <c:v>-2.649966</c:v>
                </c:pt>
                <c:pt idx="285">
                  <c:v>-2.649966</c:v>
                </c:pt>
                <c:pt idx="286">
                  <c:v>-2.649966</c:v>
                </c:pt>
                <c:pt idx="287">
                  <c:v>-2.649966</c:v>
                </c:pt>
                <c:pt idx="288">
                  <c:v>-2.649966</c:v>
                </c:pt>
                <c:pt idx="289">
                  <c:v>-2.649966</c:v>
                </c:pt>
                <c:pt idx="290">
                  <c:v>-2.649966</c:v>
                </c:pt>
                <c:pt idx="291">
                  <c:v>-2.649966</c:v>
                </c:pt>
                <c:pt idx="292">
                  <c:v>-2.649966</c:v>
                </c:pt>
                <c:pt idx="293">
                  <c:v>-2.649966</c:v>
                </c:pt>
                <c:pt idx="294">
                  <c:v>-2.649966</c:v>
                </c:pt>
                <c:pt idx="295">
                  <c:v>-2.649966</c:v>
                </c:pt>
                <c:pt idx="296">
                  <c:v>-2.649966</c:v>
                </c:pt>
                <c:pt idx="297">
                  <c:v>-2.649966</c:v>
                </c:pt>
                <c:pt idx="298">
                  <c:v>-2.649966</c:v>
                </c:pt>
                <c:pt idx="299">
                  <c:v>-2.649966</c:v>
                </c:pt>
                <c:pt idx="300">
                  <c:v>-2.649966</c:v>
                </c:pt>
                <c:pt idx="301">
                  <c:v>-2.649966</c:v>
                </c:pt>
                <c:pt idx="302">
                  <c:v>-2.649966</c:v>
                </c:pt>
                <c:pt idx="303">
                  <c:v>-2.649966</c:v>
                </c:pt>
                <c:pt idx="304">
                  <c:v>-2.649966</c:v>
                </c:pt>
                <c:pt idx="305">
                  <c:v>-2.649966</c:v>
                </c:pt>
                <c:pt idx="306">
                  <c:v>-2.649966</c:v>
                </c:pt>
                <c:pt idx="307">
                  <c:v>-2.649966</c:v>
                </c:pt>
                <c:pt idx="308">
                  <c:v>-2.649966</c:v>
                </c:pt>
                <c:pt idx="309">
                  <c:v>-2.649966</c:v>
                </c:pt>
                <c:pt idx="310">
                  <c:v>-2.649966</c:v>
                </c:pt>
                <c:pt idx="311">
                  <c:v>-2.649966</c:v>
                </c:pt>
                <c:pt idx="312">
                  <c:v>-2.649966</c:v>
                </c:pt>
                <c:pt idx="313">
                  <c:v>-2.649966</c:v>
                </c:pt>
                <c:pt idx="314">
                  <c:v>-2.649966</c:v>
                </c:pt>
                <c:pt idx="315">
                  <c:v>-2.649966</c:v>
                </c:pt>
                <c:pt idx="316">
                  <c:v>-2.649966</c:v>
                </c:pt>
                <c:pt idx="317">
                  <c:v>-2.649966</c:v>
                </c:pt>
                <c:pt idx="318">
                  <c:v>-2.649966</c:v>
                </c:pt>
                <c:pt idx="319">
                  <c:v>-2.649966</c:v>
                </c:pt>
                <c:pt idx="320">
                  <c:v>-2.649966</c:v>
                </c:pt>
                <c:pt idx="321">
                  <c:v>-2.649966</c:v>
                </c:pt>
                <c:pt idx="322">
                  <c:v>-2.649966</c:v>
                </c:pt>
                <c:pt idx="323">
                  <c:v>-2.649966</c:v>
                </c:pt>
                <c:pt idx="324">
                  <c:v>-2.649966</c:v>
                </c:pt>
                <c:pt idx="325">
                  <c:v>-2.649966</c:v>
                </c:pt>
                <c:pt idx="326">
                  <c:v>-2.649966</c:v>
                </c:pt>
                <c:pt idx="327">
                  <c:v>-2.649966</c:v>
                </c:pt>
                <c:pt idx="328">
                  <c:v>-2.649966</c:v>
                </c:pt>
                <c:pt idx="329">
                  <c:v>-2.649966</c:v>
                </c:pt>
                <c:pt idx="330">
                  <c:v>-2.649966</c:v>
                </c:pt>
                <c:pt idx="331">
                  <c:v>-2.649966</c:v>
                </c:pt>
                <c:pt idx="332">
                  <c:v>-2.649966</c:v>
                </c:pt>
                <c:pt idx="333">
                  <c:v>-2.649966</c:v>
                </c:pt>
                <c:pt idx="334">
                  <c:v>-2.649966</c:v>
                </c:pt>
                <c:pt idx="335">
                  <c:v>-2.649966</c:v>
                </c:pt>
                <c:pt idx="336">
                  <c:v>-2.649966</c:v>
                </c:pt>
                <c:pt idx="337">
                  <c:v>-2.649966</c:v>
                </c:pt>
                <c:pt idx="338">
                  <c:v>-2.649966</c:v>
                </c:pt>
                <c:pt idx="339">
                  <c:v>-2.649966</c:v>
                </c:pt>
                <c:pt idx="340">
                  <c:v>-2.649966</c:v>
                </c:pt>
                <c:pt idx="341">
                  <c:v>-2.649966</c:v>
                </c:pt>
                <c:pt idx="342">
                  <c:v>-2.649966</c:v>
                </c:pt>
                <c:pt idx="343">
                  <c:v>-2.649966</c:v>
                </c:pt>
                <c:pt idx="344">
                  <c:v>-2.649966</c:v>
                </c:pt>
                <c:pt idx="345">
                  <c:v>-2.649966</c:v>
                </c:pt>
                <c:pt idx="346">
                  <c:v>-2.649966</c:v>
                </c:pt>
                <c:pt idx="347">
                  <c:v>-2.649966</c:v>
                </c:pt>
                <c:pt idx="348">
                  <c:v>-2.649966</c:v>
                </c:pt>
                <c:pt idx="349">
                  <c:v>-2.649966</c:v>
                </c:pt>
                <c:pt idx="350">
                  <c:v>-2.649966</c:v>
                </c:pt>
                <c:pt idx="351">
                  <c:v>-2.649966</c:v>
                </c:pt>
                <c:pt idx="352">
                  <c:v>-2.649966</c:v>
                </c:pt>
                <c:pt idx="353">
                  <c:v>-2.649966</c:v>
                </c:pt>
              </c:numCache>
              <c:extLst xmlns:c15="http://schemas.microsoft.com/office/drawing/2012/chart"/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RO by ОРУК 150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Лист1!$A$32:$A$385</c:f>
              <c:numCache>
                <c:formatCode>General</c:formatCode>
                <c:ptCount val="354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  <c:pt idx="101">
                  <c:v>3.4451999999999998</c:v>
                </c:pt>
                <c:pt idx="102">
                  <c:v>3.4712999999999998</c:v>
                </c:pt>
                <c:pt idx="103">
                  <c:v>3.4973999999999998</c:v>
                </c:pt>
                <c:pt idx="104">
                  <c:v>3.5234999999999999</c:v>
                </c:pt>
                <c:pt idx="105">
                  <c:v>3.5495999999999999</c:v>
                </c:pt>
                <c:pt idx="106">
                  <c:v>3.5756999999999999</c:v>
                </c:pt>
                <c:pt idx="107">
                  <c:v>3.6017999999999999</c:v>
                </c:pt>
                <c:pt idx="108">
                  <c:v>3.6278999999999999</c:v>
                </c:pt>
                <c:pt idx="109">
                  <c:v>3.6539999999999999</c:v>
                </c:pt>
                <c:pt idx="110">
                  <c:v>3.6800999999999999</c:v>
                </c:pt>
                <c:pt idx="111">
                  <c:v>3.7061999999999999</c:v>
                </c:pt>
                <c:pt idx="112">
                  <c:v>3.7323</c:v>
                </c:pt>
                <c:pt idx="113">
                  <c:v>3.7584</c:v>
                </c:pt>
                <c:pt idx="114">
                  <c:v>3.7845</c:v>
                </c:pt>
                <c:pt idx="115">
                  <c:v>3.8106</c:v>
                </c:pt>
                <c:pt idx="116">
                  <c:v>3.8367</c:v>
                </c:pt>
                <c:pt idx="117">
                  <c:v>3.8628</c:v>
                </c:pt>
                <c:pt idx="118">
                  <c:v>3.8889</c:v>
                </c:pt>
                <c:pt idx="119">
                  <c:v>3.915</c:v>
                </c:pt>
                <c:pt idx="120">
                  <c:v>3.9411</c:v>
                </c:pt>
                <c:pt idx="121">
                  <c:v>3.9672000000000001</c:v>
                </c:pt>
                <c:pt idx="122">
                  <c:v>3.9933000000000001</c:v>
                </c:pt>
                <c:pt idx="123">
                  <c:v>4.0194000000000001</c:v>
                </c:pt>
                <c:pt idx="124">
                  <c:v>4.0454999999999997</c:v>
                </c:pt>
                <c:pt idx="125">
                  <c:v>4.0716000000000001</c:v>
                </c:pt>
                <c:pt idx="126">
                  <c:v>4.0976999999999997</c:v>
                </c:pt>
                <c:pt idx="127">
                  <c:v>4.1238000000000001</c:v>
                </c:pt>
                <c:pt idx="128">
                  <c:v>4.1498999999999997</c:v>
                </c:pt>
                <c:pt idx="129">
                  <c:v>4.1760000000000002</c:v>
                </c:pt>
                <c:pt idx="130">
                  <c:v>4.2020999999999997</c:v>
                </c:pt>
                <c:pt idx="131">
                  <c:v>4.2282000000000002</c:v>
                </c:pt>
                <c:pt idx="132">
                  <c:v>4.2542999999999997</c:v>
                </c:pt>
                <c:pt idx="133">
                  <c:v>4.2804000000000002</c:v>
                </c:pt>
                <c:pt idx="134">
                  <c:v>4.3064999999999998</c:v>
                </c:pt>
                <c:pt idx="135">
                  <c:v>4.3326000000000002</c:v>
                </c:pt>
                <c:pt idx="136">
                  <c:v>4.3586999999999998</c:v>
                </c:pt>
                <c:pt idx="137">
                  <c:v>4.3848000000000003</c:v>
                </c:pt>
                <c:pt idx="138">
                  <c:v>4.4108999999999998</c:v>
                </c:pt>
                <c:pt idx="139">
                  <c:v>4.4370000000000003</c:v>
                </c:pt>
                <c:pt idx="140">
                  <c:v>4.4630999999999998</c:v>
                </c:pt>
                <c:pt idx="141">
                  <c:v>4.4892000000000003</c:v>
                </c:pt>
                <c:pt idx="142">
                  <c:v>4.5152999999999999</c:v>
                </c:pt>
                <c:pt idx="143">
                  <c:v>4.5414000000000003</c:v>
                </c:pt>
                <c:pt idx="144">
                  <c:v>4.5674999999999999</c:v>
                </c:pt>
                <c:pt idx="145">
                  <c:v>4.5936000000000003</c:v>
                </c:pt>
                <c:pt idx="146">
                  <c:v>4.6196999999999999</c:v>
                </c:pt>
                <c:pt idx="147">
                  <c:v>4.6458000000000004</c:v>
                </c:pt>
                <c:pt idx="148">
                  <c:v>4.6718999999999999</c:v>
                </c:pt>
                <c:pt idx="149">
                  <c:v>4.6980000000000004</c:v>
                </c:pt>
                <c:pt idx="150">
                  <c:v>4.7241</c:v>
                </c:pt>
                <c:pt idx="151">
                  <c:v>4.7502000000000004</c:v>
                </c:pt>
                <c:pt idx="152">
                  <c:v>4.7763</c:v>
                </c:pt>
                <c:pt idx="153">
                  <c:v>4.8023999999999996</c:v>
                </c:pt>
                <c:pt idx="154">
                  <c:v>4.8285</c:v>
                </c:pt>
                <c:pt idx="155">
                  <c:v>4.8545999999999996</c:v>
                </c:pt>
                <c:pt idx="156">
                  <c:v>4.8807</c:v>
                </c:pt>
                <c:pt idx="157">
                  <c:v>4.9067999999999996</c:v>
                </c:pt>
                <c:pt idx="158">
                  <c:v>4.9329000000000001</c:v>
                </c:pt>
                <c:pt idx="159">
                  <c:v>4.9589999999999996</c:v>
                </c:pt>
                <c:pt idx="160">
                  <c:v>4.9851000000000001</c:v>
                </c:pt>
                <c:pt idx="161">
                  <c:v>5.0111999999999997</c:v>
                </c:pt>
                <c:pt idx="162">
                  <c:v>5.0373000000000001</c:v>
                </c:pt>
                <c:pt idx="163">
                  <c:v>5.0633999999999997</c:v>
                </c:pt>
                <c:pt idx="164">
                  <c:v>5.0895000000000001</c:v>
                </c:pt>
                <c:pt idx="165">
                  <c:v>5.1155999999999997</c:v>
                </c:pt>
                <c:pt idx="166">
                  <c:v>5.1417000000000002</c:v>
                </c:pt>
                <c:pt idx="167">
                  <c:v>5.1677999999999997</c:v>
                </c:pt>
                <c:pt idx="168">
                  <c:v>5.1939000000000002</c:v>
                </c:pt>
                <c:pt idx="169">
                  <c:v>5.22</c:v>
                </c:pt>
                <c:pt idx="170">
                  <c:v>5.2461000000000002</c:v>
                </c:pt>
                <c:pt idx="171">
                  <c:v>5.2721999999999998</c:v>
                </c:pt>
                <c:pt idx="172">
                  <c:v>5.2983000000000002</c:v>
                </c:pt>
                <c:pt idx="173">
                  <c:v>5.3243999999999998</c:v>
                </c:pt>
                <c:pt idx="174">
                  <c:v>5.3505000000000003</c:v>
                </c:pt>
                <c:pt idx="175">
                  <c:v>5.3765999999999998</c:v>
                </c:pt>
                <c:pt idx="176">
                  <c:v>5.4027000000000003</c:v>
                </c:pt>
                <c:pt idx="177">
                  <c:v>5.4287999999999998</c:v>
                </c:pt>
                <c:pt idx="178">
                  <c:v>5.4549000000000003</c:v>
                </c:pt>
                <c:pt idx="179">
                  <c:v>5.4809999999999999</c:v>
                </c:pt>
                <c:pt idx="180">
                  <c:v>5.5071000000000003</c:v>
                </c:pt>
                <c:pt idx="181">
                  <c:v>5.5331999999999999</c:v>
                </c:pt>
                <c:pt idx="182">
                  <c:v>5.5593000000000004</c:v>
                </c:pt>
                <c:pt idx="183">
                  <c:v>5.5853999999999999</c:v>
                </c:pt>
                <c:pt idx="184">
                  <c:v>5.6115000000000004</c:v>
                </c:pt>
                <c:pt idx="185">
                  <c:v>5.6375999999999999</c:v>
                </c:pt>
                <c:pt idx="186">
                  <c:v>5.6637000000000004</c:v>
                </c:pt>
                <c:pt idx="187">
                  <c:v>5.6898</c:v>
                </c:pt>
                <c:pt idx="188">
                  <c:v>5.7159000000000004</c:v>
                </c:pt>
                <c:pt idx="189">
                  <c:v>5.742</c:v>
                </c:pt>
                <c:pt idx="190">
                  <c:v>5.7680999999999996</c:v>
                </c:pt>
                <c:pt idx="191">
                  <c:v>5.7942</c:v>
                </c:pt>
                <c:pt idx="192">
                  <c:v>5.8202999999999996</c:v>
                </c:pt>
                <c:pt idx="193">
                  <c:v>5.8464</c:v>
                </c:pt>
                <c:pt idx="194">
                  <c:v>5.8724999999999996</c:v>
                </c:pt>
                <c:pt idx="195">
                  <c:v>5.8986000000000001</c:v>
                </c:pt>
                <c:pt idx="196">
                  <c:v>5.9246999999999996</c:v>
                </c:pt>
                <c:pt idx="197">
                  <c:v>5.9508000000000001</c:v>
                </c:pt>
                <c:pt idx="198">
                  <c:v>5.9768999999999997</c:v>
                </c:pt>
                <c:pt idx="199">
                  <c:v>6.0030000000000001</c:v>
                </c:pt>
                <c:pt idx="200">
                  <c:v>6.0290999999999997</c:v>
                </c:pt>
                <c:pt idx="201">
                  <c:v>6.0552000000000001</c:v>
                </c:pt>
                <c:pt idx="202">
                  <c:v>6.0812999999999997</c:v>
                </c:pt>
                <c:pt idx="203">
                  <c:v>6.1074000000000002</c:v>
                </c:pt>
                <c:pt idx="204">
                  <c:v>6.1334999999999997</c:v>
                </c:pt>
                <c:pt idx="205">
                  <c:v>6.1596000000000002</c:v>
                </c:pt>
                <c:pt idx="206">
                  <c:v>6.1856999999999998</c:v>
                </c:pt>
                <c:pt idx="207">
                  <c:v>6.2118000000000002</c:v>
                </c:pt>
                <c:pt idx="208">
                  <c:v>6.2378999999999998</c:v>
                </c:pt>
                <c:pt idx="209">
                  <c:v>6.2640000000000002</c:v>
                </c:pt>
                <c:pt idx="210">
                  <c:v>6.2900999999999998</c:v>
                </c:pt>
                <c:pt idx="211">
                  <c:v>6.3162000000000003</c:v>
                </c:pt>
                <c:pt idx="212">
                  <c:v>6.3422999999999998</c:v>
                </c:pt>
                <c:pt idx="213">
                  <c:v>6.3684000000000003</c:v>
                </c:pt>
                <c:pt idx="214">
                  <c:v>6.3944999999999999</c:v>
                </c:pt>
                <c:pt idx="215">
                  <c:v>6.4206000000000003</c:v>
                </c:pt>
                <c:pt idx="216">
                  <c:v>6.4466999999999999</c:v>
                </c:pt>
                <c:pt idx="217">
                  <c:v>6.4728000000000003</c:v>
                </c:pt>
                <c:pt idx="218">
                  <c:v>6.4988999999999999</c:v>
                </c:pt>
                <c:pt idx="219">
                  <c:v>6.5250000000000004</c:v>
                </c:pt>
                <c:pt idx="220">
                  <c:v>6.5510999999999999</c:v>
                </c:pt>
                <c:pt idx="221">
                  <c:v>6.5772000000000004</c:v>
                </c:pt>
                <c:pt idx="222">
                  <c:v>6.6032999999999999</c:v>
                </c:pt>
                <c:pt idx="223">
                  <c:v>6.6294000000000004</c:v>
                </c:pt>
                <c:pt idx="224">
                  <c:v>6.6555</c:v>
                </c:pt>
                <c:pt idx="225">
                  <c:v>6.6816000000000004</c:v>
                </c:pt>
                <c:pt idx="226">
                  <c:v>6.7077</c:v>
                </c:pt>
                <c:pt idx="227">
                  <c:v>6.7337999999999996</c:v>
                </c:pt>
                <c:pt idx="228">
                  <c:v>6.7599</c:v>
                </c:pt>
                <c:pt idx="229">
                  <c:v>6.7859999999999996</c:v>
                </c:pt>
                <c:pt idx="230">
                  <c:v>6.8121</c:v>
                </c:pt>
                <c:pt idx="231">
                  <c:v>6.8381999999999996</c:v>
                </c:pt>
                <c:pt idx="232">
                  <c:v>6.8643000000000001</c:v>
                </c:pt>
                <c:pt idx="233">
                  <c:v>6.8903999999999996</c:v>
                </c:pt>
                <c:pt idx="234">
                  <c:v>6.9165000000000001</c:v>
                </c:pt>
                <c:pt idx="235">
                  <c:v>6.9425999999999997</c:v>
                </c:pt>
                <c:pt idx="236">
                  <c:v>6.9687000000000001</c:v>
                </c:pt>
                <c:pt idx="237">
                  <c:v>6.9947999999999997</c:v>
                </c:pt>
                <c:pt idx="238">
                  <c:v>7.0209000000000001</c:v>
                </c:pt>
                <c:pt idx="239">
                  <c:v>7.0469999999999997</c:v>
                </c:pt>
                <c:pt idx="240">
                  <c:v>7.0731000000000002</c:v>
                </c:pt>
                <c:pt idx="241">
                  <c:v>7.0991999999999997</c:v>
                </c:pt>
                <c:pt idx="242">
                  <c:v>7.1253000000000002</c:v>
                </c:pt>
                <c:pt idx="243">
                  <c:v>7.1513999999999998</c:v>
                </c:pt>
                <c:pt idx="244">
                  <c:v>7.1775000000000002</c:v>
                </c:pt>
                <c:pt idx="245">
                  <c:v>7.2035999999999998</c:v>
                </c:pt>
                <c:pt idx="246">
                  <c:v>7.2297000000000002</c:v>
                </c:pt>
                <c:pt idx="247">
                  <c:v>7.2557999999999998</c:v>
                </c:pt>
                <c:pt idx="248">
                  <c:v>7.2819000000000003</c:v>
                </c:pt>
                <c:pt idx="249">
                  <c:v>7.3079999999999998</c:v>
                </c:pt>
                <c:pt idx="250">
                  <c:v>7.3341000000000003</c:v>
                </c:pt>
                <c:pt idx="251">
                  <c:v>7.3601999999999999</c:v>
                </c:pt>
                <c:pt idx="252">
                  <c:v>7.3863000000000003</c:v>
                </c:pt>
                <c:pt idx="253">
                  <c:v>7.4123999999999999</c:v>
                </c:pt>
                <c:pt idx="254">
                  <c:v>7.4385000000000003</c:v>
                </c:pt>
                <c:pt idx="255">
                  <c:v>7.4645999999999999</c:v>
                </c:pt>
                <c:pt idx="256">
                  <c:v>7.4907000000000004</c:v>
                </c:pt>
                <c:pt idx="257">
                  <c:v>7.5167999999999999</c:v>
                </c:pt>
                <c:pt idx="258">
                  <c:v>7.5429000000000004</c:v>
                </c:pt>
                <c:pt idx="259">
                  <c:v>7.569</c:v>
                </c:pt>
                <c:pt idx="260">
                  <c:v>7.5951000000000004</c:v>
                </c:pt>
                <c:pt idx="261">
                  <c:v>7.6212</c:v>
                </c:pt>
                <c:pt idx="262">
                  <c:v>7.6473000000000004</c:v>
                </c:pt>
                <c:pt idx="263">
                  <c:v>7.6734</c:v>
                </c:pt>
                <c:pt idx="264">
                  <c:v>7.6994999999999996</c:v>
                </c:pt>
                <c:pt idx="265">
                  <c:v>7.7256</c:v>
                </c:pt>
                <c:pt idx="266">
                  <c:v>7.7516999999999996</c:v>
                </c:pt>
                <c:pt idx="267">
                  <c:v>7.7778</c:v>
                </c:pt>
                <c:pt idx="268">
                  <c:v>7.8038999999999996</c:v>
                </c:pt>
                <c:pt idx="269">
                  <c:v>7.83</c:v>
                </c:pt>
                <c:pt idx="270">
                  <c:v>7.8560999999999996</c:v>
                </c:pt>
                <c:pt idx="271">
                  <c:v>7.8822000000000001</c:v>
                </c:pt>
                <c:pt idx="272">
                  <c:v>7.9082999999999997</c:v>
                </c:pt>
                <c:pt idx="273">
                  <c:v>7.9344000000000001</c:v>
                </c:pt>
                <c:pt idx="274">
                  <c:v>7.9604999999999997</c:v>
                </c:pt>
                <c:pt idx="275">
                  <c:v>7.9866000000000001</c:v>
                </c:pt>
                <c:pt idx="276">
                  <c:v>8.0127000000000006</c:v>
                </c:pt>
                <c:pt idx="277">
                  <c:v>8.0388000000000002</c:v>
                </c:pt>
                <c:pt idx="278">
                  <c:v>8.0648999999999997</c:v>
                </c:pt>
                <c:pt idx="279">
                  <c:v>8.0909999999999993</c:v>
                </c:pt>
                <c:pt idx="280">
                  <c:v>8.1171000000000006</c:v>
                </c:pt>
                <c:pt idx="281">
                  <c:v>8.1432000000000002</c:v>
                </c:pt>
                <c:pt idx="282">
                  <c:v>8.1692999999999998</c:v>
                </c:pt>
                <c:pt idx="283">
                  <c:v>8.1953999999999994</c:v>
                </c:pt>
                <c:pt idx="284">
                  <c:v>8.2215000000000007</c:v>
                </c:pt>
                <c:pt idx="285">
                  <c:v>8.2476000000000003</c:v>
                </c:pt>
                <c:pt idx="286">
                  <c:v>8.2736999999999998</c:v>
                </c:pt>
                <c:pt idx="287">
                  <c:v>8.2997999999999994</c:v>
                </c:pt>
                <c:pt idx="288">
                  <c:v>8.3259000000000007</c:v>
                </c:pt>
                <c:pt idx="289">
                  <c:v>8.3520000000000003</c:v>
                </c:pt>
                <c:pt idx="290">
                  <c:v>8.3780999999999999</c:v>
                </c:pt>
                <c:pt idx="291">
                  <c:v>8.4041999999999994</c:v>
                </c:pt>
                <c:pt idx="292">
                  <c:v>8.4303000000000008</c:v>
                </c:pt>
                <c:pt idx="293">
                  <c:v>8.4564000000000004</c:v>
                </c:pt>
                <c:pt idx="294">
                  <c:v>8.4824999999999999</c:v>
                </c:pt>
                <c:pt idx="295">
                  <c:v>8.5085999999999995</c:v>
                </c:pt>
                <c:pt idx="296">
                  <c:v>8.5347000000000008</c:v>
                </c:pt>
                <c:pt idx="297">
                  <c:v>8.5608000000000004</c:v>
                </c:pt>
                <c:pt idx="298">
                  <c:v>8.5869</c:v>
                </c:pt>
                <c:pt idx="299">
                  <c:v>8.6129999999999995</c:v>
                </c:pt>
                <c:pt idx="300">
                  <c:v>8.6390999999999991</c:v>
                </c:pt>
                <c:pt idx="301">
                  <c:v>8.6652000000000005</c:v>
                </c:pt>
                <c:pt idx="302">
                  <c:v>8.6913</c:v>
                </c:pt>
                <c:pt idx="303">
                  <c:v>8.7173999999999996</c:v>
                </c:pt>
                <c:pt idx="304">
                  <c:v>8.7434999999999992</c:v>
                </c:pt>
                <c:pt idx="305">
                  <c:v>8.7696000000000005</c:v>
                </c:pt>
                <c:pt idx="306">
                  <c:v>8.7957000000000001</c:v>
                </c:pt>
                <c:pt idx="307">
                  <c:v>8.8217999999999996</c:v>
                </c:pt>
                <c:pt idx="308">
                  <c:v>8.8478999999999992</c:v>
                </c:pt>
                <c:pt idx="309">
                  <c:v>8.8740000000000006</c:v>
                </c:pt>
                <c:pt idx="310">
                  <c:v>8.9001000000000001</c:v>
                </c:pt>
                <c:pt idx="311">
                  <c:v>8.9261999999999997</c:v>
                </c:pt>
                <c:pt idx="312">
                  <c:v>8.9522999999999993</c:v>
                </c:pt>
                <c:pt idx="313">
                  <c:v>8.9784000000000006</c:v>
                </c:pt>
                <c:pt idx="314">
                  <c:v>9.0045000000000002</c:v>
                </c:pt>
                <c:pt idx="315">
                  <c:v>9.0305999999999997</c:v>
                </c:pt>
                <c:pt idx="316">
                  <c:v>9.0566999999999993</c:v>
                </c:pt>
                <c:pt idx="317">
                  <c:v>9.0828000000000007</c:v>
                </c:pt>
                <c:pt idx="318">
                  <c:v>9.1089000000000002</c:v>
                </c:pt>
                <c:pt idx="319">
                  <c:v>9.1349999999999998</c:v>
                </c:pt>
                <c:pt idx="320">
                  <c:v>9.1610999999999994</c:v>
                </c:pt>
                <c:pt idx="321">
                  <c:v>9.1872000000000007</c:v>
                </c:pt>
                <c:pt idx="322">
                  <c:v>9.2133000000000003</c:v>
                </c:pt>
                <c:pt idx="323">
                  <c:v>9.2393999999999998</c:v>
                </c:pt>
                <c:pt idx="324">
                  <c:v>9.2654999999999994</c:v>
                </c:pt>
                <c:pt idx="325">
                  <c:v>9.2916000000000007</c:v>
                </c:pt>
                <c:pt idx="326">
                  <c:v>9.3177000000000003</c:v>
                </c:pt>
                <c:pt idx="327">
                  <c:v>9.3437999999999999</c:v>
                </c:pt>
                <c:pt idx="328">
                  <c:v>9.3698999999999995</c:v>
                </c:pt>
                <c:pt idx="329">
                  <c:v>9.3960000000000008</c:v>
                </c:pt>
                <c:pt idx="330">
                  <c:v>9.4221000000000004</c:v>
                </c:pt>
                <c:pt idx="331">
                  <c:v>9.4481999999999999</c:v>
                </c:pt>
                <c:pt idx="332">
                  <c:v>9.4742999999999995</c:v>
                </c:pt>
                <c:pt idx="333">
                  <c:v>9.5004000000000008</c:v>
                </c:pt>
                <c:pt idx="334">
                  <c:v>9.5265000000000004</c:v>
                </c:pt>
                <c:pt idx="335">
                  <c:v>9.5526</c:v>
                </c:pt>
                <c:pt idx="336">
                  <c:v>9.5786999999999995</c:v>
                </c:pt>
                <c:pt idx="337">
                  <c:v>9.6047999999999991</c:v>
                </c:pt>
                <c:pt idx="338">
                  <c:v>9.6309000000000005</c:v>
                </c:pt>
                <c:pt idx="339">
                  <c:v>9.657</c:v>
                </c:pt>
                <c:pt idx="340">
                  <c:v>9.6830999999999996</c:v>
                </c:pt>
                <c:pt idx="341">
                  <c:v>9.7091999999999992</c:v>
                </c:pt>
                <c:pt idx="342">
                  <c:v>9.7353000000000005</c:v>
                </c:pt>
                <c:pt idx="343">
                  <c:v>9.7614000000000001</c:v>
                </c:pt>
                <c:pt idx="344">
                  <c:v>9.7874999999999996</c:v>
                </c:pt>
                <c:pt idx="345">
                  <c:v>9.8135999999999992</c:v>
                </c:pt>
                <c:pt idx="346">
                  <c:v>9.8397000000000006</c:v>
                </c:pt>
                <c:pt idx="347">
                  <c:v>9.8658000000000001</c:v>
                </c:pt>
                <c:pt idx="348">
                  <c:v>9.8918999999999997</c:v>
                </c:pt>
                <c:pt idx="349">
                  <c:v>9.9179999999999993</c:v>
                </c:pt>
                <c:pt idx="350">
                  <c:v>9.9441000000000006</c:v>
                </c:pt>
                <c:pt idx="351">
                  <c:v>9.9702000000000002</c:v>
                </c:pt>
                <c:pt idx="352">
                  <c:v>9.9962999999999997</c:v>
                </c:pt>
                <c:pt idx="353">
                  <c:v>10.022399999999999</c:v>
                </c:pt>
              </c:numCache>
              <c:extLst xmlns:c15="http://schemas.microsoft.com/office/drawing/2012/chart"/>
            </c:numRef>
          </c:cat>
          <c:val>
            <c:numRef>
              <c:f>Лист1!$K$32:$K$385</c:f>
              <c:numCache>
                <c:formatCode>0.00E+00</c:formatCode>
                <c:ptCount val="354"/>
                <c:pt idx="0">
                  <c:v>-2.1185520000000002</c:v>
                </c:pt>
                <c:pt idx="1">
                  <c:v>-2.2017060000000002</c:v>
                </c:pt>
                <c:pt idx="2">
                  <c:v>-2.2787419999999998</c:v>
                </c:pt>
                <c:pt idx="3">
                  <c:v>-2.3491659999999999</c:v>
                </c:pt>
                <c:pt idx="4">
                  <c:v>-2.4125999999999999</c:v>
                </c:pt>
                <c:pt idx="5">
                  <c:v>-2.4687790000000001</c:v>
                </c:pt>
                <c:pt idx="6">
                  <c:v>-2.5175459999999998</c:v>
                </c:pt>
                <c:pt idx="7">
                  <c:v>-2.558837</c:v>
                </c:pt>
                <c:pt idx="8">
                  <c:v>-2.5926610000000001</c:v>
                </c:pt>
                <c:pt idx="9">
                  <c:v>-2.6190730000000002</c:v>
                </c:pt>
                <c:pt idx="10">
                  <c:v>-2.6381519999999998</c:v>
                </c:pt>
                <c:pt idx="11">
                  <c:v>-2.649991</c:v>
                </c:pt>
                <c:pt idx="12">
                  <c:v>-2.6499709999999999</c:v>
                </c:pt>
                <c:pt idx="13">
                  <c:v>-2.6499519999999999</c:v>
                </c:pt>
                <c:pt idx="14">
                  <c:v>-2.649934</c:v>
                </c:pt>
                <c:pt idx="15">
                  <c:v>-2.6499169999999999</c:v>
                </c:pt>
                <c:pt idx="16">
                  <c:v>-2.649902</c:v>
                </c:pt>
                <c:pt idx="17">
                  <c:v>-2.6498870000000001</c:v>
                </c:pt>
                <c:pt idx="18">
                  <c:v>-2.6498729999999999</c:v>
                </c:pt>
                <c:pt idx="19">
                  <c:v>-2.6498599999999999</c:v>
                </c:pt>
                <c:pt idx="20">
                  <c:v>-2.649848</c:v>
                </c:pt>
                <c:pt idx="21">
                  <c:v>-2.6498370000000002</c:v>
                </c:pt>
                <c:pt idx="22">
                  <c:v>-2.649826</c:v>
                </c:pt>
                <c:pt idx="23">
                  <c:v>-2.6498159999999999</c:v>
                </c:pt>
                <c:pt idx="24">
                  <c:v>-2.649807</c:v>
                </c:pt>
                <c:pt idx="25">
                  <c:v>-2.6497980000000001</c:v>
                </c:pt>
                <c:pt idx="26">
                  <c:v>-2.6497890000000002</c:v>
                </c:pt>
                <c:pt idx="27">
                  <c:v>-2.6497809999999999</c:v>
                </c:pt>
                <c:pt idx="28">
                  <c:v>-2.6497730000000002</c:v>
                </c:pt>
                <c:pt idx="29">
                  <c:v>-2.6497660000000001</c:v>
                </c:pt>
                <c:pt idx="30">
                  <c:v>-2.649759</c:v>
                </c:pt>
                <c:pt idx="31">
                  <c:v>-2.649753</c:v>
                </c:pt>
                <c:pt idx="32">
                  <c:v>-2.6497470000000001</c:v>
                </c:pt>
                <c:pt idx="33">
                  <c:v>-2.6497410000000001</c:v>
                </c:pt>
                <c:pt idx="34">
                  <c:v>-2.6497350000000002</c:v>
                </c:pt>
                <c:pt idx="35">
                  <c:v>-2.6497299999999999</c:v>
                </c:pt>
                <c:pt idx="36">
                  <c:v>-2.6497250000000001</c:v>
                </c:pt>
                <c:pt idx="37">
                  <c:v>-2.6497199999999999</c:v>
                </c:pt>
                <c:pt idx="38">
                  <c:v>-2.649715</c:v>
                </c:pt>
                <c:pt idx="39">
                  <c:v>-2.6497109999999999</c:v>
                </c:pt>
                <c:pt idx="40">
                  <c:v>-2.6497060000000001</c:v>
                </c:pt>
                <c:pt idx="41">
                  <c:v>-2.649702</c:v>
                </c:pt>
                <c:pt idx="42">
                  <c:v>-2.6496979999999999</c:v>
                </c:pt>
                <c:pt idx="43">
                  <c:v>-2.6496949999999999</c:v>
                </c:pt>
                <c:pt idx="44">
                  <c:v>-2.6496909999999998</c:v>
                </c:pt>
                <c:pt idx="45">
                  <c:v>-2.6496879999999998</c:v>
                </c:pt>
                <c:pt idx="46">
                  <c:v>-2.6496849999999998</c:v>
                </c:pt>
                <c:pt idx="47">
                  <c:v>-2.6496810000000002</c:v>
                </c:pt>
                <c:pt idx="48">
                  <c:v>-2.6496780000000002</c:v>
                </c:pt>
                <c:pt idx="49">
                  <c:v>-2.6496749999999998</c:v>
                </c:pt>
                <c:pt idx="50">
                  <c:v>-2.6496729999999999</c:v>
                </c:pt>
                <c:pt idx="51">
                  <c:v>-2.64967</c:v>
                </c:pt>
                <c:pt idx="52">
                  <c:v>-2.649667</c:v>
                </c:pt>
                <c:pt idx="53">
                  <c:v>-2.6496650000000002</c:v>
                </c:pt>
                <c:pt idx="54">
                  <c:v>-2.6496620000000002</c:v>
                </c:pt>
                <c:pt idx="55">
                  <c:v>-2.6496599999999999</c:v>
                </c:pt>
                <c:pt idx="56">
                  <c:v>-2.6496580000000001</c:v>
                </c:pt>
                <c:pt idx="57">
                  <c:v>-2.6496559999999998</c:v>
                </c:pt>
                <c:pt idx="58">
                  <c:v>-2.649654</c:v>
                </c:pt>
                <c:pt idx="59">
                  <c:v>-2.6496520000000001</c:v>
                </c:pt>
                <c:pt idx="60">
                  <c:v>-2.6496499999999998</c:v>
                </c:pt>
                <c:pt idx="61">
                  <c:v>-2.649648</c:v>
                </c:pt>
                <c:pt idx="62">
                  <c:v>-2.6496460000000002</c:v>
                </c:pt>
                <c:pt idx="63">
                  <c:v>-2.6496439999999999</c:v>
                </c:pt>
                <c:pt idx="64">
                  <c:v>-2.6496430000000002</c:v>
                </c:pt>
                <c:pt idx="65">
                  <c:v>-2.6496409999999999</c:v>
                </c:pt>
                <c:pt idx="66">
                  <c:v>-2.6496400000000002</c:v>
                </c:pt>
                <c:pt idx="67">
                  <c:v>-2.6496379999999999</c:v>
                </c:pt>
                <c:pt idx="68">
                  <c:v>-2.6496369999999998</c:v>
                </c:pt>
                <c:pt idx="69">
                  <c:v>-2.649635</c:v>
                </c:pt>
                <c:pt idx="70">
                  <c:v>-2.6496339999999998</c:v>
                </c:pt>
                <c:pt idx="71">
                  <c:v>-2.6496330000000001</c:v>
                </c:pt>
                <c:pt idx="72">
                  <c:v>-2.6496309999999998</c:v>
                </c:pt>
                <c:pt idx="73">
                  <c:v>-2.6496300000000002</c:v>
                </c:pt>
                <c:pt idx="74">
                  <c:v>-2.649629</c:v>
                </c:pt>
                <c:pt idx="75">
                  <c:v>-2.6496279999999999</c:v>
                </c:pt>
                <c:pt idx="76">
                  <c:v>-2.6496270000000002</c:v>
                </c:pt>
                <c:pt idx="77">
                  <c:v>-2.6496249999999999</c:v>
                </c:pt>
                <c:pt idx="78">
                  <c:v>-2.6496240000000002</c:v>
                </c:pt>
                <c:pt idx="79">
                  <c:v>-2.6496230000000001</c:v>
                </c:pt>
                <c:pt idx="80">
                  <c:v>-2.6496219999999999</c:v>
                </c:pt>
                <c:pt idx="81">
                  <c:v>-2.6496209999999998</c:v>
                </c:pt>
                <c:pt idx="82">
                  <c:v>-2.6496209999999998</c:v>
                </c:pt>
                <c:pt idx="83">
                  <c:v>-2.6496200000000001</c:v>
                </c:pt>
                <c:pt idx="84">
                  <c:v>-2.6496189999999999</c:v>
                </c:pt>
                <c:pt idx="85">
                  <c:v>-2.6496179999999998</c:v>
                </c:pt>
                <c:pt idx="86">
                  <c:v>-2.6496170000000001</c:v>
                </c:pt>
                <c:pt idx="87">
                  <c:v>-2.649616</c:v>
                </c:pt>
                <c:pt idx="88">
                  <c:v>-2.649616</c:v>
                </c:pt>
                <c:pt idx="89">
                  <c:v>-2.6496149999999998</c:v>
                </c:pt>
                <c:pt idx="90">
                  <c:v>-2.6496140000000001</c:v>
                </c:pt>
                <c:pt idx="91">
                  <c:v>-2.649613</c:v>
                </c:pt>
                <c:pt idx="92">
                  <c:v>-2.649613</c:v>
                </c:pt>
                <c:pt idx="93">
                  <c:v>-2.6496119999999999</c:v>
                </c:pt>
                <c:pt idx="94">
                  <c:v>-2.6496110000000002</c:v>
                </c:pt>
                <c:pt idx="95">
                  <c:v>-2.6496110000000002</c:v>
                </c:pt>
                <c:pt idx="96">
                  <c:v>-2.64961</c:v>
                </c:pt>
                <c:pt idx="97">
                  <c:v>-2.64961</c:v>
                </c:pt>
                <c:pt idx="98">
                  <c:v>-2.6496089999999999</c:v>
                </c:pt>
                <c:pt idx="99">
                  <c:v>-2.6496089999999999</c:v>
                </c:pt>
                <c:pt idx="100">
                  <c:v>-2.6496080000000002</c:v>
                </c:pt>
                <c:pt idx="101">
                  <c:v>-2.6496080000000002</c:v>
                </c:pt>
                <c:pt idx="102">
                  <c:v>-2.649607</c:v>
                </c:pt>
                <c:pt idx="103">
                  <c:v>-2.649607</c:v>
                </c:pt>
                <c:pt idx="104">
                  <c:v>-2.6496059999999999</c:v>
                </c:pt>
                <c:pt idx="105">
                  <c:v>-2.6496059999999999</c:v>
                </c:pt>
                <c:pt idx="106">
                  <c:v>-2.6496050000000002</c:v>
                </c:pt>
                <c:pt idx="107">
                  <c:v>-2.6496050000000002</c:v>
                </c:pt>
                <c:pt idx="108">
                  <c:v>-2.6496040000000001</c:v>
                </c:pt>
                <c:pt idx="109">
                  <c:v>-2.6496040000000001</c:v>
                </c:pt>
                <c:pt idx="110">
                  <c:v>-2.6496040000000001</c:v>
                </c:pt>
                <c:pt idx="111">
                  <c:v>-2.6496029999999999</c:v>
                </c:pt>
                <c:pt idx="112">
                  <c:v>-2.6496029999999999</c:v>
                </c:pt>
                <c:pt idx="113">
                  <c:v>-2.6496029999999999</c:v>
                </c:pt>
                <c:pt idx="114">
                  <c:v>-2.6496019999999998</c:v>
                </c:pt>
                <c:pt idx="115">
                  <c:v>-2.6496019999999998</c:v>
                </c:pt>
                <c:pt idx="116">
                  <c:v>-2.6496019999999998</c:v>
                </c:pt>
                <c:pt idx="117">
                  <c:v>-2.6496010000000001</c:v>
                </c:pt>
                <c:pt idx="118">
                  <c:v>-2.6496010000000001</c:v>
                </c:pt>
                <c:pt idx="119">
                  <c:v>-2.6496010000000001</c:v>
                </c:pt>
                <c:pt idx="120">
                  <c:v>-2.6496010000000001</c:v>
                </c:pt>
                <c:pt idx="121">
                  <c:v>-2.6496</c:v>
                </c:pt>
                <c:pt idx="122">
                  <c:v>-2.6496</c:v>
                </c:pt>
                <c:pt idx="123">
                  <c:v>-2.6496</c:v>
                </c:pt>
                <c:pt idx="124">
                  <c:v>-2.6496</c:v>
                </c:pt>
                <c:pt idx="125">
                  <c:v>-2.6495989999999998</c:v>
                </c:pt>
                <c:pt idx="126">
                  <c:v>-2.6495989999999998</c:v>
                </c:pt>
                <c:pt idx="127">
                  <c:v>-2.6495989999999998</c:v>
                </c:pt>
                <c:pt idx="128">
                  <c:v>-2.6495989999999998</c:v>
                </c:pt>
                <c:pt idx="129">
                  <c:v>-2.6495989999999998</c:v>
                </c:pt>
                <c:pt idx="130">
                  <c:v>-2.6495980000000001</c:v>
                </c:pt>
                <c:pt idx="131">
                  <c:v>-2.6495980000000001</c:v>
                </c:pt>
                <c:pt idx="132">
                  <c:v>-2.6495980000000001</c:v>
                </c:pt>
                <c:pt idx="133">
                  <c:v>-2.6495980000000001</c:v>
                </c:pt>
                <c:pt idx="134">
                  <c:v>-2.6495980000000001</c:v>
                </c:pt>
                <c:pt idx="135">
                  <c:v>-2.6495980000000001</c:v>
                </c:pt>
                <c:pt idx="136">
                  <c:v>-2.649597</c:v>
                </c:pt>
                <c:pt idx="137">
                  <c:v>-2.649597</c:v>
                </c:pt>
                <c:pt idx="138">
                  <c:v>-2.649597</c:v>
                </c:pt>
                <c:pt idx="139">
                  <c:v>-2.649597</c:v>
                </c:pt>
                <c:pt idx="140">
                  <c:v>-2.649597</c:v>
                </c:pt>
                <c:pt idx="141">
                  <c:v>-2.649597</c:v>
                </c:pt>
                <c:pt idx="142">
                  <c:v>-2.649597</c:v>
                </c:pt>
                <c:pt idx="143">
                  <c:v>-2.649597</c:v>
                </c:pt>
                <c:pt idx="144">
                  <c:v>-2.649597</c:v>
                </c:pt>
                <c:pt idx="145">
                  <c:v>-2.649597</c:v>
                </c:pt>
                <c:pt idx="146">
                  <c:v>-2.649597</c:v>
                </c:pt>
                <c:pt idx="147">
                  <c:v>-2.6495959999999998</c:v>
                </c:pt>
                <c:pt idx="148">
                  <c:v>-2.6495959999999998</c:v>
                </c:pt>
                <c:pt idx="149">
                  <c:v>-2.6495959999999998</c:v>
                </c:pt>
                <c:pt idx="150">
                  <c:v>-2.6495959999999998</c:v>
                </c:pt>
                <c:pt idx="151">
                  <c:v>-2.6495959999999998</c:v>
                </c:pt>
                <c:pt idx="152">
                  <c:v>-2.6495959999999998</c:v>
                </c:pt>
                <c:pt idx="153">
                  <c:v>-2.6495959999999998</c:v>
                </c:pt>
                <c:pt idx="154">
                  <c:v>-2.6495959999999998</c:v>
                </c:pt>
                <c:pt idx="155">
                  <c:v>-2.6495959999999998</c:v>
                </c:pt>
                <c:pt idx="156">
                  <c:v>-2.6495959999999998</c:v>
                </c:pt>
                <c:pt idx="157">
                  <c:v>-2.6495959999999998</c:v>
                </c:pt>
                <c:pt idx="158">
                  <c:v>-2.6495959999999998</c:v>
                </c:pt>
                <c:pt idx="159">
                  <c:v>-2.6495959999999998</c:v>
                </c:pt>
                <c:pt idx="160">
                  <c:v>-2.6495959999999998</c:v>
                </c:pt>
                <c:pt idx="161">
                  <c:v>-2.6495959999999998</c:v>
                </c:pt>
                <c:pt idx="162">
                  <c:v>-2.6495959999999998</c:v>
                </c:pt>
                <c:pt idx="163">
                  <c:v>-2.6495959999999998</c:v>
                </c:pt>
                <c:pt idx="164">
                  <c:v>-2.6495959999999998</c:v>
                </c:pt>
                <c:pt idx="165">
                  <c:v>-2.6495959999999998</c:v>
                </c:pt>
                <c:pt idx="166">
                  <c:v>-2.6495959999999998</c:v>
                </c:pt>
                <c:pt idx="167">
                  <c:v>-2.6495959999999998</c:v>
                </c:pt>
                <c:pt idx="168">
                  <c:v>-2.6495959999999998</c:v>
                </c:pt>
                <c:pt idx="169">
                  <c:v>-2.649597</c:v>
                </c:pt>
                <c:pt idx="170">
                  <c:v>-2.649597</c:v>
                </c:pt>
                <c:pt idx="171">
                  <c:v>-2.649597</c:v>
                </c:pt>
                <c:pt idx="172">
                  <c:v>-2.649597</c:v>
                </c:pt>
                <c:pt idx="173">
                  <c:v>-2.649597</c:v>
                </c:pt>
                <c:pt idx="174">
                  <c:v>-2.649597</c:v>
                </c:pt>
                <c:pt idx="175">
                  <c:v>-2.649597</c:v>
                </c:pt>
                <c:pt idx="176">
                  <c:v>-2.649597</c:v>
                </c:pt>
                <c:pt idx="177">
                  <c:v>-2.649597</c:v>
                </c:pt>
                <c:pt idx="178">
                  <c:v>-2.649597</c:v>
                </c:pt>
                <c:pt idx="179">
                  <c:v>-2.649597</c:v>
                </c:pt>
                <c:pt idx="180">
                  <c:v>-2.649597</c:v>
                </c:pt>
                <c:pt idx="181">
                  <c:v>-2.6495980000000001</c:v>
                </c:pt>
                <c:pt idx="182">
                  <c:v>-2.6495980000000001</c:v>
                </c:pt>
                <c:pt idx="183">
                  <c:v>-2.6495980000000001</c:v>
                </c:pt>
                <c:pt idx="184">
                  <c:v>-2.6495980000000001</c:v>
                </c:pt>
                <c:pt idx="185">
                  <c:v>-2.6495980000000001</c:v>
                </c:pt>
                <c:pt idx="186">
                  <c:v>-2.6495980000000001</c:v>
                </c:pt>
                <c:pt idx="187">
                  <c:v>-2.6495980000000001</c:v>
                </c:pt>
                <c:pt idx="188">
                  <c:v>-2.6495980000000001</c:v>
                </c:pt>
                <c:pt idx="189">
                  <c:v>-2.6495989999999998</c:v>
                </c:pt>
                <c:pt idx="190">
                  <c:v>-2.6495989999999998</c:v>
                </c:pt>
                <c:pt idx="191">
                  <c:v>-2.6495989999999998</c:v>
                </c:pt>
                <c:pt idx="192">
                  <c:v>-2.6495989999999998</c:v>
                </c:pt>
                <c:pt idx="193">
                  <c:v>-2.6495989999999998</c:v>
                </c:pt>
                <c:pt idx="194">
                  <c:v>-2.6495989999999998</c:v>
                </c:pt>
                <c:pt idx="195">
                  <c:v>-2.6495989999999998</c:v>
                </c:pt>
                <c:pt idx="196">
                  <c:v>-2.6496</c:v>
                </c:pt>
                <c:pt idx="197">
                  <c:v>-2.6496</c:v>
                </c:pt>
                <c:pt idx="198">
                  <c:v>-2.6496</c:v>
                </c:pt>
                <c:pt idx="199">
                  <c:v>-2.6496</c:v>
                </c:pt>
                <c:pt idx="200">
                  <c:v>-2.6496</c:v>
                </c:pt>
                <c:pt idx="201">
                  <c:v>-2.6496</c:v>
                </c:pt>
                <c:pt idx="202">
                  <c:v>-2.6496010000000001</c:v>
                </c:pt>
                <c:pt idx="203">
                  <c:v>-2.6496010000000001</c:v>
                </c:pt>
                <c:pt idx="204">
                  <c:v>-2.6496010000000001</c:v>
                </c:pt>
                <c:pt idx="205">
                  <c:v>-2.6496010000000001</c:v>
                </c:pt>
                <c:pt idx="206">
                  <c:v>-2.6496010000000001</c:v>
                </c:pt>
                <c:pt idx="207">
                  <c:v>-2.6496019999999998</c:v>
                </c:pt>
                <c:pt idx="208">
                  <c:v>-2.6496019999999998</c:v>
                </c:pt>
                <c:pt idx="209">
                  <c:v>-2.6496019999999998</c:v>
                </c:pt>
                <c:pt idx="210">
                  <c:v>-2.6496019999999998</c:v>
                </c:pt>
                <c:pt idx="211">
                  <c:v>-2.6496019999999998</c:v>
                </c:pt>
                <c:pt idx="212">
                  <c:v>-2.6496029999999999</c:v>
                </c:pt>
                <c:pt idx="213">
                  <c:v>-2.6496029999999999</c:v>
                </c:pt>
                <c:pt idx="214">
                  <c:v>-2.6496029999999999</c:v>
                </c:pt>
                <c:pt idx="215">
                  <c:v>-2.6496029999999999</c:v>
                </c:pt>
                <c:pt idx="216">
                  <c:v>-2.6496029999999999</c:v>
                </c:pt>
                <c:pt idx="217">
                  <c:v>-2.6496040000000001</c:v>
                </c:pt>
                <c:pt idx="218">
                  <c:v>-2.6496040000000001</c:v>
                </c:pt>
                <c:pt idx="219">
                  <c:v>-2.6496040000000001</c:v>
                </c:pt>
                <c:pt idx="220">
                  <c:v>-2.6496040000000001</c:v>
                </c:pt>
                <c:pt idx="221">
                  <c:v>-2.6496050000000002</c:v>
                </c:pt>
                <c:pt idx="222">
                  <c:v>-2.6496050000000002</c:v>
                </c:pt>
                <c:pt idx="223">
                  <c:v>-2.6496050000000002</c:v>
                </c:pt>
                <c:pt idx="224">
                  <c:v>-2.6496050000000002</c:v>
                </c:pt>
                <c:pt idx="225">
                  <c:v>-2.6496059999999999</c:v>
                </c:pt>
                <c:pt idx="226">
                  <c:v>-2.6496059999999999</c:v>
                </c:pt>
                <c:pt idx="227">
                  <c:v>-2.6496059999999999</c:v>
                </c:pt>
                <c:pt idx="228">
                  <c:v>-2.6496059999999999</c:v>
                </c:pt>
                <c:pt idx="229">
                  <c:v>-2.649607</c:v>
                </c:pt>
                <c:pt idx="230">
                  <c:v>-2.649607</c:v>
                </c:pt>
                <c:pt idx="231">
                  <c:v>-2.649607</c:v>
                </c:pt>
                <c:pt idx="232">
                  <c:v>-2.649607</c:v>
                </c:pt>
                <c:pt idx="233">
                  <c:v>-2.6496080000000002</c:v>
                </c:pt>
                <c:pt idx="234">
                  <c:v>-2.6496080000000002</c:v>
                </c:pt>
                <c:pt idx="235">
                  <c:v>-2.6496080000000002</c:v>
                </c:pt>
                <c:pt idx="236">
                  <c:v>-2.6496080000000002</c:v>
                </c:pt>
                <c:pt idx="237">
                  <c:v>-2.6496089999999999</c:v>
                </c:pt>
                <c:pt idx="238">
                  <c:v>-2.6496089999999999</c:v>
                </c:pt>
                <c:pt idx="239">
                  <c:v>-2.6496089999999999</c:v>
                </c:pt>
                <c:pt idx="240">
                  <c:v>-2.6496089999999999</c:v>
                </c:pt>
                <c:pt idx="241">
                  <c:v>-2.64961</c:v>
                </c:pt>
                <c:pt idx="242">
                  <c:v>-2.64961</c:v>
                </c:pt>
                <c:pt idx="243">
                  <c:v>-2.64961</c:v>
                </c:pt>
                <c:pt idx="244">
                  <c:v>-2.6496110000000002</c:v>
                </c:pt>
                <c:pt idx="245">
                  <c:v>-2.6496110000000002</c:v>
                </c:pt>
                <c:pt idx="246">
                  <c:v>-2.6496110000000002</c:v>
                </c:pt>
                <c:pt idx="247">
                  <c:v>-2.6496110000000002</c:v>
                </c:pt>
                <c:pt idx="248">
                  <c:v>-2.6496119999999999</c:v>
                </c:pt>
                <c:pt idx="249">
                  <c:v>-2.6496119999999999</c:v>
                </c:pt>
                <c:pt idx="250">
                  <c:v>-2.6496119999999999</c:v>
                </c:pt>
                <c:pt idx="251">
                  <c:v>-2.649613</c:v>
                </c:pt>
                <c:pt idx="252">
                  <c:v>-2.649613</c:v>
                </c:pt>
                <c:pt idx="253">
                  <c:v>-2.649613</c:v>
                </c:pt>
                <c:pt idx="254">
                  <c:v>-2.6496140000000001</c:v>
                </c:pt>
                <c:pt idx="255">
                  <c:v>-2.6496140000000001</c:v>
                </c:pt>
                <c:pt idx="256">
                  <c:v>-2.6496140000000001</c:v>
                </c:pt>
                <c:pt idx="257">
                  <c:v>-2.6496140000000001</c:v>
                </c:pt>
                <c:pt idx="258">
                  <c:v>-2.6496149999999998</c:v>
                </c:pt>
                <c:pt idx="259">
                  <c:v>-2.6496149999999998</c:v>
                </c:pt>
                <c:pt idx="260">
                  <c:v>-2.6496149999999998</c:v>
                </c:pt>
                <c:pt idx="261">
                  <c:v>-2.649616</c:v>
                </c:pt>
                <c:pt idx="262">
                  <c:v>-2.649616</c:v>
                </c:pt>
                <c:pt idx="263">
                  <c:v>-2.649616</c:v>
                </c:pt>
                <c:pt idx="264">
                  <c:v>-2.6496170000000001</c:v>
                </c:pt>
                <c:pt idx="265">
                  <c:v>-2.6496170000000001</c:v>
                </c:pt>
                <c:pt idx="266">
                  <c:v>-2.6496170000000001</c:v>
                </c:pt>
                <c:pt idx="267">
                  <c:v>-2.6496179999999998</c:v>
                </c:pt>
                <c:pt idx="268">
                  <c:v>-2.6496179999999998</c:v>
                </c:pt>
                <c:pt idx="269">
                  <c:v>-2.6496179999999998</c:v>
                </c:pt>
                <c:pt idx="270">
                  <c:v>-2.6496189999999999</c:v>
                </c:pt>
                <c:pt idx="271">
                  <c:v>-2.6496189999999999</c:v>
                </c:pt>
                <c:pt idx="272">
                  <c:v>-2.6496189999999999</c:v>
                </c:pt>
                <c:pt idx="273">
                  <c:v>-2.6496200000000001</c:v>
                </c:pt>
                <c:pt idx="274">
                  <c:v>-2.6496200000000001</c:v>
                </c:pt>
                <c:pt idx="275">
                  <c:v>-2.6496200000000001</c:v>
                </c:pt>
                <c:pt idx="276">
                  <c:v>-2.6496209999999998</c:v>
                </c:pt>
                <c:pt idx="277">
                  <c:v>-2.6496209999999998</c:v>
                </c:pt>
                <c:pt idx="278">
                  <c:v>-2.6496209999999998</c:v>
                </c:pt>
                <c:pt idx="279">
                  <c:v>-2.6496219999999999</c:v>
                </c:pt>
                <c:pt idx="280">
                  <c:v>-2.6496219999999999</c:v>
                </c:pt>
                <c:pt idx="281">
                  <c:v>-2.6496219999999999</c:v>
                </c:pt>
                <c:pt idx="282">
                  <c:v>-2.6496230000000001</c:v>
                </c:pt>
                <c:pt idx="283">
                  <c:v>-2.6496230000000001</c:v>
                </c:pt>
                <c:pt idx="284">
                  <c:v>-2.6496230000000001</c:v>
                </c:pt>
                <c:pt idx="285">
                  <c:v>-2.6496240000000002</c:v>
                </c:pt>
                <c:pt idx="286">
                  <c:v>-2.6496240000000002</c:v>
                </c:pt>
                <c:pt idx="287">
                  <c:v>-2.6496240000000002</c:v>
                </c:pt>
                <c:pt idx="288">
                  <c:v>-2.6496249999999999</c:v>
                </c:pt>
                <c:pt idx="289">
                  <c:v>-2.6496249999999999</c:v>
                </c:pt>
                <c:pt idx="290">
                  <c:v>-2.6496249999999999</c:v>
                </c:pt>
                <c:pt idx="291">
                  <c:v>-2.649626</c:v>
                </c:pt>
                <c:pt idx="292">
                  <c:v>-2.649626</c:v>
                </c:pt>
                <c:pt idx="293">
                  <c:v>-2.649626</c:v>
                </c:pt>
                <c:pt idx="294">
                  <c:v>-2.6496270000000002</c:v>
                </c:pt>
                <c:pt idx="295">
                  <c:v>-2.6496270000000002</c:v>
                </c:pt>
                <c:pt idx="296">
                  <c:v>-2.6496270000000002</c:v>
                </c:pt>
                <c:pt idx="297">
                  <c:v>-2.6496279999999999</c:v>
                </c:pt>
                <c:pt idx="298">
                  <c:v>-2.6496279999999999</c:v>
                </c:pt>
                <c:pt idx="299">
                  <c:v>-2.6496279999999999</c:v>
                </c:pt>
                <c:pt idx="300">
                  <c:v>-2.649629</c:v>
                </c:pt>
                <c:pt idx="301">
                  <c:v>-2.649629</c:v>
                </c:pt>
                <c:pt idx="302">
                  <c:v>-2.6496300000000002</c:v>
                </c:pt>
                <c:pt idx="303">
                  <c:v>-2.6496300000000002</c:v>
                </c:pt>
                <c:pt idx="304">
                  <c:v>-2.6496300000000002</c:v>
                </c:pt>
                <c:pt idx="305">
                  <c:v>-2.6496309999999998</c:v>
                </c:pt>
                <c:pt idx="306">
                  <c:v>-2.6496309999999998</c:v>
                </c:pt>
                <c:pt idx="307">
                  <c:v>-2.6496309999999998</c:v>
                </c:pt>
                <c:pt idx="308">
                  <c:v>-2.649632</c:v>
                </c:pt>
                <c:pt idx="309">
                  <c:v>-2.649632</c:v>
                </c:pt>
                <c:pt idx="310">
                  <c:v>-2.649632</c:v>
                </c:pt>
                <c:pt idx="311">
                  <c:v>-2.6496330000000001</c:v>
                </c:pt>
                <c:pt idx="312">
                  <c:v>-2.6496330000000001</c:v>
                </c:pt>
                <c:pt idx="313">
                  <c:v>-2.6496339999999998</c:v>
                </c:pt>
                <c:pt idx="314">
                  <c:v>-2.6496339999999998</c:v>
                </c:pt>
                <c:pt idx="315">
                  <c:v>-2.6496339999999998</c:v>
                </c:pt>
                <c:pt idx="316">
                  <c:v>-2.649635</c:v>
                </c:pt>
                <c:pt idx="317">
                  <c:v>-2.649635</c:v>
                </c:pt>
                <c:pt idx="318">
                  <c:v>-2.649635</c:v>
                </c:pt>
                <c:pt idx="319">
                  <c:v>-2.6496360000000001</c:v>
                </c:pt>
                <c:pt idx="320">
                  <c:v>-2.6496360000000001</c:v>
                </c:pt>
                <c:pt idx="321">
                  <c:v>-2.6496360000000001</c:v>
                </c:pt>
                <c:pt idx="322">
                  <c:v>-2.6496369999999998</c:v>
                </c:pt>
                <c:pt idx="323">
                  <c:v>-2.6496369999999998</c:v>
                </c:pt>
                <c:pt idx="324">
                  <c:v>-2.6496379999999999</c:v>
                </c:pt>
                <c:pt idx="325">
                  <c:v>-2.6496379999999999</c:v>
                </c:pt>
                <c:pt idx="326">
                  <c:v>-2.6496379999999999</c:v>
                </c:pt>
                <c:pt idx="327">
                  <c:v>-2.6496390000000001</c:v>
                </c:pt>
                <c:pt idx="328">
                  <c:v>-2.6496390000000001</c:v>
                </c:pt>
                <c:pt idx="329">
                  <c:v>-2.6496390000000001</c:v>
                </c:pt>
                <c:pt idx="330">
                  <c:v>-2.6496400000000002</c:v>
                </c:pt>
                <c:pt idx="331">
                  <c:v>-2.6496400000000002</c:v>
                </c:pt>
                <c:pt idx="332">
                  <c:v>-2.6496400000000002</c:v>
                </c:pt>
                <c:pt idx="333">
                  <c:v>-2.6496409999999999</c:v>
                </c:pt>
                <c:pt idx="334">
                  <c:v>-2.6496409999999999</c:v>
                </c:pt>
                <c:pt idx="335">
                  <c:v>-2.6496420000000001</c:v>
                </c:pt>
                <c:pt idx="336">
                  <c:v>-2.6496420000000001</c:v>
                </c:pt>
                <c:pt idx="337">
                  <c:v>-2.6496420000000001</c:v>
                </c:pt>
                <c:pt idx="338">
                  <c:v>-2.6496430000000002</c:v>
                </c:pt>
                <c:pt idx="339">
                  <c:v>-2.6496430000000002</c:v>
                </c:pt>
                <c:pt idx="340">
                  <c:v>-2.6496430000000002</c:v>
                </c:pt>
                <c:pt idx="341">
                  <c:v>-2.6496439999999999</c:v>
                </c:pt>
                <c:pt idx="342">
                  <c:v>-2.6496439999999999</c:v>
                </c:pt>
                <c:pt idx="343">
                  <c:v>-2.649645</c:v>
                </c:pt>
                <c:pt idx="344">
                  <c:v>-2.649645</c:v>
                </c:pt>
                <c:pt idx="345">
                  <c:v>-2.649645</c:v>
                </c:pt>
                <c:pt idx="346">
                  <c:v>-2.6496460000000002</c:v>
                </c:pt>
                <c:pt idx="347">
                  <c:v>-2.6496460000000002</c:v>
                </c:pt>
                <c:pt idx="348">
                  <c:v>-2.6496460000000002</c:v>
                </c:pt>
                <c:pt idx="349">
                  <c:v>-2.6496469999999999</c:v>
                </c:pt>
                <c:pt idx="350">
                  <c:v>-2.6496469999999999</c:v>
                </c:pt>
                <c:pt idx="351">
                  <c:v>-2.6496469999999999</c:v>
                </c:pt>
                <c:pt idx="352">
                  <c:v>-2.649648</c:v>
                </c:pt>
                <c:pt idx="353">
                  <c:v>-2.649648</c:v>
                </c:pt>
              </c:numCache>
              <c:extLst xmlns:c15="http://schemas.microsoft.com/office/drawing/2012/chart"/>
            </c:numRef>
          </c:val>
          <c:smooth val="0"/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RO by ОРУК_С 170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Лист1!$A$32:$A$385</c:f>
              <c:numCache>
                <c:formatCode>General</c:formatCode>
                <c:ptCount val="354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  <c:pt idx="101">
                  <c:v>3.4451999999999998</c:v>
                </c:pt>
                <c:pt idx="102">
                  <c:v>3.4712999999999998</c:v>
                </c:pt>
                <c:pt idx="103">
                  <c:v>3.4973999999999998</c:v>
                </c:pt>
                <c:pt idx="104">
                  <c:v>3.5234999999999999</c:v>
                </c:pt>
                <c:pt idx="105">
                  <c:v>3.5495999999999999</c:v>
                </c:pt>
                <c:pt idx="106">
                  <c:v>3.5756999999999999</c:v>
                </c:pt>
                <c:pt idx="107">
                  <c:v>3.6017999999999999</c:v>
                </c:pt>
                <c:pt idx="108">
                  <c:v>3.6278999999999999</c:v>
                </c:pt>
                <c:pt idx="109">
                  <c:v>3.6539999999999999</c:v>
                </c:pt>
                <c:pt idx="110">
                  <c:v>3.6800999999999999</c:v>
                </c:pt>
                <c:pt idx="111">
                  <c:v>3.7061999999999999</c:v>
                </c:pt>
                <c:pt idx="112">
                  <c:v>3.7323</c:v>
                </c:pt>
                <c:pt idx="113">
                  <c:v>3.7584</c:v>
                </c:pt>
                <c:pt idx="114">
                  <c:v>3.7845</c:v>
                </c:pt>
                <c:pt idx="115">
                  <c:v>3.8106</c:v>
                </c:pt>
                <c:pt idx="116">
                  <c:v>3.8367</c:v>
                </c:pt>
                <c:pt idx="117">
                  <c:v>3.8628</c:v>
                </c:pt>
                <c:pt idx="118">
                  <c:v>3.8889</c:v>
                </c:pt>
                <c:pt idx="119">
                  <c:v>3.915</c:v>
                </c:pt>
                <c:pt idx="120">
                  <c:v>3.9411</c:v>
                </c:pt>
                <c:pt idx="121">
                  <c:v>3.9672000000000001</c:v>
                </c:pt>
                <c:pt idx="122">
                  <c:v>3.9933000000000001</c:v>
                </c:pt>
                <c:pt idx="123">
                  <c:v>4.0194000000000001</c:v>
                </c:pt>
                <c:pt idx="124">
                  <c:v>4.0454999999999997</c:v>
                </c:pt>
                <c:pt idx="125">
                  <c:v>4.0716000000000001</c:v>
                </c:pt>
                <c:pt idx="126">
                  <c:v>4.0976999999999997</c:v>
                </c:pt>
                <c:pt idx="127">
                  <c:v>4.1238000000000001</c:v>
                </c:pt>
                <c:pt idx="128">
                  <c:v>4.1498999999999997</c:v>
                </c:pt>
                <c:pt idx="129">
                  <c:v>4.1760000000000002</c:v>
                </c:pt>
                <c:pt idx="130">
                  <c:v>4.2020999999999997</c:v>
                </c:pt>
                <c:pt idx="131">
                  <c:v>4.2282000000000002</c:v>
                </c:pt>
                <c:pt idx="132">
                  <c:v>4.2542999999999997</c:v>
                </c:pt>
                <c:pt idx="133">
                  <c:v>4.2804000000000002</c:v>
                </c:pt>
                <c:pt idx="134">
                  <c:v>4.3064999999999998</c:v>
                </c:pt>
                <c:pt idx="135">
                  <c:v>4.3326000000000002</c:v>
                </c:pt>
                <c:pt idx="136">
                  <c:v>4.3586999999999998</c:v>
                </c:pt>
                <c:pt idx="137">
                  <c:v>4.3848000000000003</c:v>
                </c:pt>
                <c:pt idx="138">
                  <c:v>4.4108999999999998</c:v>
                </c:pt>
                <c:pt idx="139">
                  <c:v>4.4370000000000003</c:v>
                </c:pt>
                <c:pt idx="140">
                  <c:v>4.4630999999999998</c:v>
                </c:pt>
                <c:pt idx="141">
                  <c:v>4.4892000000000003</c:v>
                </c:pt>
                <c:pt idx="142">
                  <c:v>4.5152999999999999</c:v>
                </c:pt>
                <c:pt idx="143">
                  <c:v>4.5414000000000003</c:v>
                </c:pt>
                <c:pt idx="144">
                  <c:v>4.5674999999999999</c:v>
                </c:pt>
                <c:pt idx="145">
                  <c:v>4.5936000000000003</c:v>
                </c:pt>
                <c:pt idx="146">
                  <c:v>4.6196999999999999</c:v>
                </c:pt>
                <c:pt idx="147">
                  <c:v>4.6458000000000004</c:v>
                </c:pt>
                <c:pt idx="148">
                  <c:v>4.6718999999999999</c:v>
                </c:pt>
                <c:pt idx="149">
                  <c:v>4.6980000000000004</c:v>
                </c:pt>
                <c:pt idx="150">
                  <c:v>4.7241</c:v>
                </c:pt>
                <c:pt idx="151">
                  <c:v>4.7502000000000004</c:v>
                </c:pt>
                <c:pt idx="152">
                  <c:v>4.7763</c:v>
                </c:pt>
                <c:pt idx="153">
                  <c:v>4.8023999999999996</c:v>
                </c:pt>
                <c:pt idx="154">
                  <c:v>4.8285</c:v>
                </c:pt>
                <c:pt idx="155">
                  <c:v>4.8545999999999996</c:v>
                </c:pt>
                <c:pt idx="156">
                  <c:v>4.8807</c:v>
                </c:pt>
                <c:pt idx="157">
                  <c:v>4.9067999999999996</c:v>
                </c:pt>
                <c:pt idx="158">
                  <c:v>4.9329000000000001</c:v>
                </c:pt>
                <c:pt idx="159">
                  <c:v>4.9589999999999996</c:v>
                </c:pt>
                <c:pt idx="160">
                  <c:v>4.9851000000000001</c:v>
                </c:pt>
                <c:pt idx="161">
                  <c:v>5.0111999999999997</c:v>
                </c:pt>
                <c:pt idx="162">
                  <c:v>5.0373000000000001</c:v>
                </c:pt>
                <c:pt idx="163">
                  <c:v>5.0633999999999997</c:v>
                </c:pt>
                <c:pt idx="164">
                  <c:v>5.0895000000000001</c:v>
                </c:pt>
                <c:pt idx="165">
                  <c:v>5.1155999999999997</c:v>
                </c:pt>
                <c:pt idx="166">
                  <c:v>5.1417000000000002</c:v>
                </c:pt>
                <c:pt idx="167">
                  <c:v>5.1677999999999997</c:v>
                </c:pt>
                <c:pt idx="168">
                  <c:v>5.1939000000000002</c:v>
                </c:pt>
                <c:pt idx="169">
                  <c:v>5.22</c:v>
                </c:pt>
                <c:pt idx="170">
                  <c:v>5.2461000000000002</c:v>
                </c:pt>
                <c:pt idx="171">
                  <c:v>5.2721999999999998</c:v>
                </c:pt>
                <c:pt idx="172">
                  <c:v>5.2983000000000002</c:v>
                </c:pt>
                <c:pt idx="173">
                  <c:v>5.3243999999999998</c:v>
                </c:pt>
                <c:pt idx="174">
                  <c:v>5.3505000000000003</c:v>
                </c:pt>
                <c:pt idx="175">
                  <c:v>5.3765999999999998</c:v>
                </c:pt>
                <c:pt idx="176">
                  <c:v>5.4027000000000003</c:v>
                </c:pt>
                <c:pt idx="177">
                  <c:v>5.4287999999999998</c:v>
                </c:pt>
                <c:pt idx="178">
                  <c:v>5.4549000000000003</c:v>
                </c:pt>
                <c:pt idx="179">
                  <c:v>5.4809999999999999</c:v>
                </c:pt>
                <c:pt idx="180">
                  <c:v>5.5071000000000003</c:v>
                </c:pt>
                <c:pt idx="181">
                  <c:v>5.5331999999999999</c:v>
                </c:pt>
                <c:pt idx="182">
                  <c:v>5.5593000000000004</c:v>
                </c:pt>
                <c:pt idx="183">
                  <c:v>5.5853999999999999</c:v>
                </c:pt>
                <c:pt idx="184">
                  <c:v>5.6115000000000004</c:v>
                </c:pt>
                <c:pt idx="185">
                  <c:v>5.6375999999999999</c:v>
                </c:pt>
                <c:pt idx="186">
                  <c:v>5.6637000000000004</c:v>
                </c:pt>
                <c:pt idx="187">
                  <c:v>5.6898</c:v>
                </c:pt>
                <c:pt idx="188">
                  <c:v>5.7159000000000004</c:v>
                </c:pt>
                <c:pt idx="189">
                  <c:v>5.742</c:v>
                </c:pt>
                <c:pt idx="190">
                  <c:v>5.7680999999999996</c:v>
                </c:pt>
                <c:pt idx="191">
                  <c:v>5.7942</c:v>
                </c:pt>
                <c:pt idx="192">
                  <c:v>5.8202999999999996</c:v>
                </c:pt>
                <c:pt idx="193">
                  <c:v>5.8464</c:v>
                </c:pt>
                <c:pt idx="194">
                  <c:v>5.8724999999999996</c:v>
                </c:pt>
                <c:pt idx="195">
                  <c:v>5.8986000000000001</c:v>
                </c:pt>
                <c:pt idx="196">
                  <c:v>5.9246999999999996</c:v>
                </c:pt>
                <c:pt idx="197">
                  <c:v>5.9508000000000001</c:v>
                </c:pt>
                <c:pt idx="198">
                  <c:v>5.9768999999999997</c:v>
                </c:pt>
                <c:pt idx="199">
                  <c:v>6.0030000000000001</c:v>
                </c:pt>
                <c:pt idx="200">
                  <c:v>6.0290999999999997</c:v>
                </c:pt>
                <c:pt idx="201">
                  <c:v>6.0552000000000001</c:v>
                </c:pt>
                <c:pt idx="202">
                  <c:v>6.0812999999999997</c:v>
                </c:pt>
                <c:pt idx="203">
                  <c:v>6.1074000000000002</c:v>
                </c:pt>
                <c:pt idx="204">
                  <c:v>6.1334999999999997</c:v>
                </c:pt>
                <c:pt idx="205">
                  <c:v>6.1596000000000002</c:v>
                </c:pt>
                <c:pt idx="206">
                  <c:v>6.1856999999999998</c:v>
                </c:pt>
                <c:pt idx="207">
                  <c:v>6.2118000000000002</c:v>
                </c:pt>
                <c:pt idx="208">
                  <c:v>6.2378999999999998</c:v>
                </c:pt>
                <c:pt idx="209">
                  <c:v>6.2640000000000002</c:v>
                </c:pt>
                <c:pt idx="210">
                  <c:v>6.2900999999999998</c:v>
                </c:pt>
                <c:pt idx="211">
                  <c:v>6.3162000000000003</c:v>
                </c:pt>
                <c:pt idx="212">
                  <c:v>6.3422999999999998</c:v>
                </c:pt>
                <c:pt idx="213">
                  <c:v>6.3684000000000003</c:v>
                </c:pt>
                <c:pt idx="214">
                  <c:v>6.3944999999999999</c:v>
                </c:pt>
                <c:pt idx="215">
                  <c:v>6.4206000000000003</c:v>
                </c:pt>
                <c:pt idx="216">
                  <c:v>6.4466999999999999</c:v>
                </c:pt>
                <c:pt idx="217">
                  <c:v>6.4728000000000003</c:v>
                </c:pt>
                <c:pt idx="218">
                  <c:v>6.4988999999999999</c:v>
                </c:pt>
                <c:pt idx="219">
                  <c:v>6.5250000000000004</c:v>
                </c:pt>
                <c:pt idx="220">
                  <c:v>6.5510999999999999</c:v>
                </c:pt>
                <c:pt idx="221">
                  <c:v>6.5772000000000004</c:v>
                </c:pt>
                <c:pt idx="222">
                  <c:v>6.6032999999999999</c:v>
                </c:pt>
                <c:pt idx="223">
                  <c:v>6.6294000000000004</c:v>
                </c:pt>
                <c:pt idx="224">
                  <c:v>6.6555</c:v>
                </c:pt>
                <c:pt idx="225">
                  <c:v>6.6816000000000004</c:v>
                </c:pt>
                <c:pt idx="226">
                  <c:v>6.7077</c:v>
                </c:pt>
                <c:pt idx="227">
                  <c:v>6.7337999999999996</c:v>
                </c:pt>
                <c:pt idx="228">
                  <c:v>6.7599</c:v>
                </c:pt>
                <c:pt idx="229">
                  <c:v>6.7859999999999996</c:v>
                </c:pt>
                <c:pt idx="230">
                  <c:v>6.8121</c:v>
                </c:pt>
                <c:pt idx="231">
                  <c:v>6.8381999999999996</c:v>
                </c:pt>
                <c:pt idx="232">
                  <c:v>6.8643000000000001</c:v>
                </c:pt>
                <c:pt idx="233">
                  <c:v>6.8903999999999996</c:v>
                </c:pt>
                <c:pt idx="234">
                  <c:v>6.9165000000000001</c:v>
                </c:pt>
                <c:pt idx="235">
                  <c:v>6.9425999999999997</c:v>
                </c:pt>
                <c:pt idx="236">
                  <c:v>6.9687000000000001</c:v>
                </c:pt>
                <c:pt idx="237">
                  <c:v>6.9947999999999997</c:v>
                </c:pt>
                <c:pt idx="238">
                  <c:v>7.0209000000000001</c:v>
                </c:pt>
                <c:pt idx="239">
                  <c:v>7.0469999999999997</c:v>
                </c:pt>
                <c:pt idx="240">
                  <c:v>7.0731000000000002</c:v>
                </c:pt>
                <c:pt idx="241">
                  <c:v>7.0991999999999997</c:v>
                </c:pt>
                <c:pt idx="242">
                  <c:v>7.1253000000000002</c:v>
                </c:pt>
                <c:pt idx="243">
                  <c:v>7.1513999999999998</c:v>
                </c:pt>
                <c:pt idx="244">
                  <c:v>7.1775000000000002</c:v>
                </c:pt>
                <c:pt idx="245">
                  <c:v>7.2035999999999998</c:v>
                </c:pt>
                <c:pt idx="246">
                  <c:v>7.2297000000000002</c:v>
                </c:pt>
                <c:pt idx="247">
                  <c:v>7.2557999999999998</c:v>
                </c:pt>
                <c:pt idx="248">
                  <c:v>7.2819000000000003</c:v>
                </c:pt>
                <c:pt idx="249">
                  <c:v>7.3079999999999998</c:v>
                </c:pt>
                <c:pt idx="250">
                  <c:v>7.3341000000000003</c:v>
                </c:pt>
                <c:pt idx="251">
                  <c:v>7.3601999999999999</c:v>
                </c:pt>
                <c:pt idx="252">
                  <c:v>7.3863000000000003</c:v>
                </c:pt>
                <c:pt idx="253">
                  <c:v>7.4123999999999999</c:v>
                </c:pt>
                <c:pt idx="254">
                  <c:v>7.4385000000000003</c:v>
                </c:pt>
                <c:pt idx="255">
                  <c:v>7.4645999999999999</c:v>
                </c:pt>
                <c:pt idx="256">
                  <c:v>7.4907000000000004</c:v>
                </c:pt>
                <c:pt idx="257">
                  <c:v>7.5167999999999999</c:v>
                </c:pt>
                <c:pt idx="258">
                  <c:v>7.5429000000000004</c:v>
                </c:pt>
                <c:pt idx="259">
                  <c:v>7.569</c:v>
                </c:pt>
                <c:pt idx="260">
                  <c:v>7.5951000000000004</c:v>
                </c:pt>
                <c:pt idx="261">
                  <c:v>7.6212</c:v>
                </c:pt>
                <c:pt idx="262">
                  <c:v>7.6473000000000004</c:v>
                </c:pt>
                <c:pt idx="263">
                  <c:v>7.6734</c:v>
                </c:pt>
                <c:pt idx="264">
                  <c:v>7.6994999999999996</c:v>
                </c:pt>
                <c:pt idx="265">
                  <c:v>7.7256</c:v>
                </c:pt>
                <c:pt idx="266">
                  <c:v>7.7516999999999996</c:v>
                </c:pt>
                <c:pt idx="267">
                  <c:v>7.7778</c:v>
                </c:pt>
                <c:pt idx="268">
                  <c:v>7.8038999999999996</c:v>
                </c:pt>
                <c:pt idx="269">
                  <c:v>7.83</c:v>
                </c:pt>
                <c:pt idx="270">
                  <c:v>7.8560999999999996</c:v>
                </c:pt>
                <c:pt idx="271">
                  <c:v>7.8822000000000001</c:v>
                </c:pt>
                <c:pt idx="272">
                  <c:v>7.9082999999999997</c:v>
                </c:pt>
                <c:pt idx="273">
                  <c:v>7.9344000000000001</c:v>
                </c:pt>
                <c:pt idx="274">
                  <c:v>7.9604999999999997</c:v>
                </c:pt>
                <c:pt idx="275">
                  <c:v>7.9866000000000001</c:v>
                </c:pt>
                <c:pt idx="276">
                  <c:v>8.0127000000000006</c:v>
                </c:pt>
                <c:pt idx="277">
                  <c:v>8.0388000000000002</c:v>
                </c:pt>
                <c:pt idx="278">
                  <c:v>8.0648999999999997</c:v>
                </c:pt>
                <c:pt idx="279">
                  <c:v>8.0909999999999993</c:v>
                </c:pt>
                <c:pt idx="280">
                  <c:v>8.1171000000000006</c:v>
                </c:pt>
                <c:pt idx="281">
                  <c:v>8.1432000000000002</c:v>
                </c:pt>
                <c:pt idx="282">
                  <c:v>8.1692999999999998</c:v>
                </c:pt>
                <c:pt idx="283">
                  <c:v>8.1953999999999994</c:v>
                </c:pt>
                <c:pt idx="284">
                  <c:v>8.2215000000000007</c:v>
                </c:pt>
                <c:pt idx="285">
                  <c:v>8.2476000000000003</c:v>
                </c:pt>
                <c:pt idx="286">
                  <c:v>8.2736999999999998</c:v>
                </c:pt>
                <c:pt idx="287">
                  <c:v>8.2997999999999994</c:v>
                </c:pt>
                <c:pt idx="288">
                  <c:v>8.3259000000000007</c:v>
                </c:pt>
                <c:pt idx="289">
                  <c:v>8.3520000000000003</c:v>
                </c:pt>
                <c:pt idx="290">
                  <c:v>8.3780999999999999</c:v>
                </c:pt>
                <c:pt idx="291">
                  <c:v>8.4041999999999994</c:v>
                </c:pt>
                <c:pt idx="292">
                  <c:v>8.4303000000000008</c:v>
                </c:pt>
                <c:pt idx="293">
                  <c:v>8.4564000000000004</c:v>
                </c:pt>
                <c:pt idx="294">
                  <c:v>8.4824999999999999</c:v>
                </c:pt>
                <c:pt idx="295">
                  <c:v>8.5085999999999995</c:v>
                </c:pt>
                <c:pt idx="296">
                  <c:v>8.5347000000000008</c:v>
                </c:pt>
                <c:pt idx="297">
                  <c:v>8.5608000000000004</c:v>
                </c:pt>
                <c:pt idx="298">
                  <c:v>8.5869</c:v>
                </c:pt>
                <c:pt idx="299">
                  <c:v>8.6129999999999995</c:v>
                </c:pt>
                <c:pt idx="300">
                  <c:v>8.6390999999999991</c:v>
                </c:pt>
                <c:pt idx="301">
                  <c:v>8.6652000000000005</c:v>
                </c:pt>
                <c:pt idx="302">
                  <c:v>8.6913</c:v>
                </c:pt>
                <c:pt idx="303">
                  <c:v>8.7173999999999996</c:v>
                </c:pt>
                <c:pt idx="304">
                  <c:v>8.7434999999999992</c:v>
                </c:pt>
                <c:pt idx="305">
                  <c:v>8.7696000000000005</c:v>
                </c:pt>
                <c:pt idx="306">
                  <c:v>8.7957000000000001</c:v>
                </c:pt>
                <c:pt idx="307">
                  <c:v>8.8217999999999996</c:v>
                </c:pt>
                <c:pt idx="308">
                  <c:v>8.8478999999999992</c:v>
                </c:pt>
                <c:pt idx="309">
                  <c:v>8.8740000000000006</c:v>
                </c:pt>
                <c:pt idx="310">
                  <c:v>8.9001000000000001</c:v>
                </c:pt>
                <c:pt idx="311">
                  <c:v>8.9261999999999997</c:v>
                </c:pt>
                <c:pt idx="312">
                  <c:v>8.9522999999999993</c:v>
                </c:pt>
                <c:pt idx="313">
                  <c:v>8.9784000000000006</c:v>
                </c:pt>
                <c:pt idx="314">
                  <c:v>9.0045000000000002</c:v>
                </c:pt>
                <c:pt idx="315">
                  <c:v>9.0305999999999997</c:v>
                </c:pt>
                <c:pt idx="316">
                  <c:v>9.0566999999999993</c:v>
                </c:pt>
                <c:pt idx="317">
                  <c:v>9.0828000000000007</c:v>
                </c:pt>
                <c:pt idx="318">
                  <c:v>9.1089000000000002</c:v>
                </c:pt>
                <c:pt idx="319">
                  <c:v>9.1349999999999998</c:v>
                </c:pt>
                <c:pt idx="320">
                  <c:v>9.1610999999999994</c:v>
                </c:pt>
                <c:pt idx="321">
                  <c:v>9.1872000000000007</c:v>
                </c:pt>
                <c:pt idx="322">
                  <c:v>9.2133000000000003</c:v>
                </c:pt>
                <c:pt idx="323">
                  <c:v>9.2393999999999998</c:v>
                </c:pt>
                <c:pt idx="324">
                  <c:v>9.2654999999999994</c:v>
                </c:pt>
                <c:pt idx="325">
                  <c:v>9.2916000000000007</c:v>
                </c:pt>
                <c:pt idx="326">
                  <c:v>9.3177000000000003</c:v>
                </c:pt>
                <c:pt idx="327">
                  <c:v>9.3437999999999999</c:v>
                </c:pt>
                <c:pt idx="328">
                  <c:v>9.3698999999999995</c:v>
                </c:pt>
                <c:pt idx="329">
                  <c:v>9.3960000000000008</c:v>
                </c:pt>
                <c:pt idx="330">
                  <c:v>9.4221000000000004</c:v>
                </c:pt>
                <c:pt idx="331">
                  <c:v>9.4481999999999999</c:v>
                </c:pt>
                <c:pt idx="332">
                  <c:v>9.4742999999999995</c:v>
                </c:pt>
                <c:pt idx="333">
                  <c:v>9.5004000000000008</c:v>
                </c:pt>
                <c:pt idx="334">
                  <c:v>9.5265000000000004</c:v>
                </c:pt>
                <c:pt idx="335">
                  <c:v>9.5526</c:v>
                </c:pt>
                <c:pt idx="336">
                  <c:v>9.5786999999999995</c:v>
                </c:pt>
                <c:pt idx="337">
                  <c:v>9.6047999999999991</c:v>
                </c:pt>
                <c:pt idx="338">
                  <c:v>9.6309000000000005</c:v>
                </c:pt>
                <c:pt idx="339">
                  <c:v>9.657</c:v>
                </c:pt>
                <c:pt idx="340">
                  <c:v>9.6830999999999996</c:v>
                </c:pt>
                <c:pt idx="341">
                  <c:v>9.7091999999999992</c:v>
                </c:pt>
                <c:pt idx="342">
                  <c:v>9.7353000000000005</c:v>
                </c:pt>
                <c:pt idx="343">
                  <c:v>9.7614000000000001</c:v>
                </c:pt>
                <c:pt idx="344">
                  <c:v>9.7874999999999996</c:v>
                </c:pt>
                <c:pt idx="345">
                  <c:v>9.8135999999999992</c:v>
                </c:pt>
                <c:pt idx="346">
                  <c:v>9.8397000000000006</c:v>
                </c:pt>
                <c:pt idx="347">
                  <c:v>9.8658000000000001</c:v>
                </c:pt>
                <c:pt idx="348">
                  <c:v>9.8918999999999997</c:v>
                </c:pt>
                <c:pt idx="349">
                  <c:v>9.9179999999999993</c:v>
                </c:pt>
                <c:pt idx="350">
                  <c:v>9.9441000000000006</c:v>
                </c:pt>
                <c:pt idx="351">
                  <c:v>9.9702000000000002</c:v>
                </c:pt>
                <c:pt idx="352">
                  <c:v>9.9962999999999997</c:v>
                </c:pt>
                <c:pt idx="353">
                  <c:v>10.022399999999999</c:v>
                </c:pt>
              </c:numCache>
            </c:numRef>
          </c:cat>
          <c:val>
            <c:numRef>
              <c:f>Лист1!$L$32:$L$385</c:f>
              <c:numCache>
                <c:formatCode>0.00E+00</c:formatCode>
                <c:ptCount val="354"/>
                <c:pt idx="0">
                  <c:v>-2.118655</c:v>
                </c:pt>
                <c:pt idx="1">
                  <c:v>-2.2017720000000001</c:v>
                </c:pt>
                <c:pt idx="2">
                  <c:v>-2.2787760000000001</c:v>
                </c:pt>
                <c:pt idx="3">
                  <c:v>-2.349173</c:v>
                </c:pt>
                <c:pt idx="4">
                  <c:v>-2.412585</c:v>
                </c:pt>
                <c:pt idx="5">
                  <c:v>-2.468747</c:v>
                </c:pt>
                <c:pt idx="6">
                  <c:v>-2.517503</c:v>
                </c:pt>
                <c:pt idx="7">
                  <c:v>-2.5587879999999998</c:v>
                </c:pt>
                <c:pt idx="8">
                  <c:v>-2.5926110000000002</c:v>
                </c:pt>
                <c:pt idx="9">
                  <c:v>-2.6190280000000001</c:v>
                </c:pt>
                <c:pt idx="10">
                  <c:v>-2.6381160000000001</c:v>
                </c:pt>
                <c:pt idx="11">
                  <c:v>-2.6499679999999999</c:v>
                </c:pt>
                <c:pt idx="12">
                  <c:v>-2.6499679999999999</c:v>
                </c:pt>
                <c:pt idx="13">
                  <c:v>-2.6499679999999999</c:v>
                </c:pt>
                <c:pt idx="14">
                  <c:v>-2.6499679999999999</c:v>
                </c:pt>
                <c:pt idx="15">
                  <c:v>-2.6499679999999999</c:v>
                </c:pt>
                <c:pt idx="16">
                  <c:v>-2.6499679999999999</c:v>
                </c:pt>
                <c:pt idx="17">
                  <c:v>-2.6499679999999999</c:v>
                </c:pt>
                <c:pt idx="18">
                  <c:v>-2.6499679999999999</c:v>
                </c:pt>
                <c:pt idx="19">
                  <c:v>-2.6499679999999999</c:v>
                </c:pt>
                <c:pt idx="20">
                  <c:v>-2.6499679999999999</c:v>
                </c:pt>
                <c:pt idx="21">
                  <c:v>-2.6499679999999999</c:v>
                </c:pt>
                <c:pt idx="22">
                  <c:v>-2.6499679999999999</c:v>
                </c:pt>
                <c:pt idx="23">
                  <c:v>-2.6499679999999999</c:v>
                </c:pt>
                <c:pt idx="24">
                  <c:v>-2.6499679999999999</c:v>
                </c:pt>
                <c:pt idx="25">
                  <c:v>-2.6499679999999999</c:v>
                </c:pt>
                <c:pt idx="26">
                  <c:v>-2.6499679999999999</c:v>
                </c:pt>
                <c:pt idx="27">
                  <c:v>-2.6499679999999999</c:v>
                </c:pt>
                <c:pt idx="28">
                  <c:v>-2.6499679999999999</c:v>
                </c:pt>
                <c:pt idx="29">
                  <c:v>-2.6499679999999999</c:v>
                </c:pt>
                <c:pt idx="30">
                  <c:v>-2.6499679999999999</c:v>
                </c:pt>
                <c:pt idx="31">
                  <c:v>-2.6499679999999999</c:v>
                </c:pt>
                <c:pt idx="32">
                  <c:v>-2.6499679999999999</c:v>
                </c:pt>
                <c:pt idx="33">
                  <c:v>-2.6499679999999999</c:v>
                </c:pt>
                <c:pt idx="34">
                  <c:v>-2.6499679999999999</c:v>
                </c:pt>
                <c:pt idx="35">
                  <c:v>-2.6499679999999999</c:v>
                </c:pt>
                <c:pt idx="36">
                  <c:v>-2.6499679999999999</c:v>
                </c:pt>
                <c:pt idx="37">
                  <c:v>-2.6499679999999999</c:v>
                </c:pt>
                <c:pt idx="38">
                  <c:v>-2.6499679999999999</c:v>
                </c:pt>
                <c:pt idx="39">
                  <c:v>-2.6499679999999999</c:v>
                </c:pt>
                <c:pt idx="40">
                  <c:v>-2.6499679999999999</c:v>
                </c:pt>
                <c:pt idx="41">
                  <c:v>-2.6499679999999999</c:v>
                </c:pt>
                <c:pt idx="42">
                  <c:v>-2.6499679999999999</c:v>
                </c:pt>
                <c:pt idx="43">
                  <c:v>-2.6499679999999999</c:v>
                </c:pt>
                <c:pt idx="44">
                  <c:v>-2.6499679999999999</c:v>
                </c:pt>
                <c:pt idx="45">
                  <c:v>-2.6499679999999999</c:v>
                </c:pt>
                <c:pt idx="46">
                  <c:v>-2.6499679999999999</c:v>
                </c:pt>
                <c:pt idx="47">
                  <c:v>-2.6499679999999999</c:v>
                </c:pt>
                <c:pt idx="48">
                  <c:v>-2.6499679999999999</c:v>
                </c:pt>
                <c:pt idx="49">
                  <c:v>-2.6499679999999999</c:v>
                </c:pt>
                <c:pt idx="50">
                  <c:v>-2.6499679999999999</c:v>
                </c:pt>
                <c:pt idx="51">
                  <c:v>-2.6499679999999999</c:v>
                </c:pt>
                <c:pt idx="52">
                  <c:v>-2.6499679999999999</c:v>
                </c:pt>
                <c:pt idx="53">
                  <c:v>-2.6499679999999999</c:v>
                </c:pt>
                <c:pt idx="54">
                  <c:v>-2.6499679999999999</c:v>
                </c:pt>
                <c:pt idx="55">
                  <c:v>-2.6499679999999999</c:v>
                </c:pt>
                <c:pt idx="56">
                  <c:v>-2.6499679999999999</c:v>
                </c:pt>
                <c:pt idx="57">
                  <c:v>-2.6499679999999999</c:v>
                </c:pt>
                <c:pt idx="58">
                  <c:v>-2.6499679999999999</c:v>
                </c:pt>
                <c:pt idx="59">
                  <c:v>-2.6499679999999999</c:v>
                </c:pt>
                <c:pt idx="60">
                  <c:v>-2.6499679999999999</c:v>
                </c:pt>
                <c:pt idx="61">
                  <c:v>-2.6499679999999999</c:v>
                </c:pt>
                <c:pt idx="62">
                  <c:v>-2.6499679999999999</c:v>
                </c:pt>
                <c:pt idx="63">
                  <c:v>-2.6499679999999999</c:v>
                </c:pt>
                <c:pt idx="64">
                  <c:v>-2.6499679999999999</c:v>
                </c:pt>
                <c:pt idx="65">
                  <c:v>-2.6499679999999999</c:v>
                </c:pt>
                <c:pt idx="66">
                  <c:v>-2.6499679999999999</c:v>
                </c:pt>
                <c:pt idx="67">
                  <c:v>-2.6499679999999999</c:v>
                </c:pt>
                <c:pt idx="68">
                  <c:v>-2.6499679999999999</c:v>
                </c:pt>
                <c:pt idx="69">
                  <c:v>-2.6499679999999999</c:v>
                </c:pt>
                <c:pt idx="70">
                  <c:v>-2.6499679999999999</c:v>
                </c:pt>
                <c:pt idx="71">
                  <c:v>-2.6499679999999999</c:v>
                </c:pt>
                <c:pt idx="72">
                  <c:v>-2.6499679999999999</c:v>
                </c:pt>
                <c:pt idx="73">
                  <c:v>-2.6499679999999999</c:v>
                </c:pt>
                <c:pt idx="74">
                  <c:v>-2.6499679999999999</c:v>
                </c:pt>
                <c:pt idx="75">
                  <c:v>-2.6499679999999999</c:v>
                </c:pt>
                <c:pt idx="76">
                  <c:v>-2.6499679999999999</c:v>
                </c:pt>
                <c:pt idx="77">
                  <c:v>-2.6499679999999999</c:v>
                </c:pt>
                <c:pt idx="78">
                  <c:v>-2.6499679999999999</c:v>
                </c:pt>
                <c:pt idx="79">
                  <c:v>-2.6499679999999999</c:v>
                </c:pt>
                <c:pt idx="80">
                  <c:v>-2.6499679999999999</c:v>
                </c:pt>
                <c:pt idx="81">
                  <c:v>-2.6499679999999999</c:v>
                </c:pt>
                <c:pt idx="82">
                  <c:v>-2.6499679999999999</c:v>
                </c:pt>
                <c:pt idx="83">
                  <c:v>-2.6499679999999999</c:v>
                </c:pt>
                <c:pt idx="84">
                  <c:v>-2.6499679999999999</c:v>
                </c:pt>
                <c:pt idx="85">
                  <c:v>-2.6499679999999999</c:v>
                </c:pt>
                <c:pt idx="86">
                  <c:v>-2.6499679999999999</c:v>
                </c:pt>
                <c:pt idx="87">
                  <c:v>-2.6499679999999999</c:v>
                </c:pt>
                <c:pt idx="88">
                  <c:v>-2.6499679999999999</c:v>
                </c:pt>
                <c:pt idx="89">
                  <c:v>-2.6499679999999999</c:v>
                </c:pt>
                <c:pt idx="90">
                  <c:v>-2.6499679999999999</c:v>
                </c:pt>
                <c:pt idx="91">
                  <c:v>-2.6499679999999999</c:v>
                </c:pt>
                <c:pt idx="92">
                  <c:v>-2.6499679999999999</c:v>
                </c:pt>
                <c:pt idx="93">
                  <c:v>-2.6499679999999999</c:v>
                </c:pt>
                <c:pt idx="94">
                  <c:v>-2.6499679999999999</c:v>
                </c:pt>
                <c:pt idx="95">
                  <c:v>-2.6499679999999999</c:v>
                </c:pt>
                <c:pt idx="96">
                  <c:v>-2.6499679999999999</c:v>
                </c:pt>
                <c:pt idx="97">
                  <c:v>-2.6499679999999999</c:v>
                </c:pt>
                <c:pt idx="98">
                  <c:v>-2.6499679999999999</c:v>
                </c:pt>
                <c:pt idx="99">
                  <c:v>-2.6499679999999999</c:v>
                </c:pt>
                <c:pt idx="100">
                  <c:v>-2.6499679999999999</c:v>
                </c:pt>
                <c:pt idx="101">
                  <c:v>-2.6499679999999999</c:v>
                </c:pt>
                <c:pt idx="102">
                  <c:v>-2.6499679999999999</c:v>
                </c:pt>
                <c:pt idx="103">
                  <c:v>-2.6499679999999999</c:v>
                </c:pt>
                <c:pt idx="104">
                  <c:v>-2.6499679999999999</c:v>
                </c:pt>
                <c:pt idx="105">
                  <c:v>-2.6499679999999999</c:v>
                </c:pt>
                <c:pt idx="106">
                  <c:v>-2.6499679999999999</c:v>
                </c:pt>
                <c:pt idx="107">
                  <c:v>-2.6499679999999999</c:v>
                </c:pt>
                <c:pt idx="108">
                  <c:v>-2.6499679999999999</c:v>
                </c:pt>
                <c:pt idx="109">
                  <c:v>-2.6499679999999999</c:v>
                </c:pt>
                <c:pt idx="110">
                  <c:v>-2.6499679999999999</c:v>
                </c:pt>
                <c:pt idx="111">
                  <c:v>-2.6499679999999999</c:v>
                </c:pt>
                <c:pt idx="112">
                  <c:v>-2.6499679999999999</c:v>
                </c:pt>
                <c:pt idx="113">
                  <c:v>-2.6499679999999999</c:v>
                </c:pt>
                <c:pt idx="114">
                  <c:v>-2.6499679999999999</c:v>
                </c:pt>
                <c:pt idx="115">
                  <c:v>-2.6499679999999999</c:v>
                </c:pt>
                <c:pt idx="116">
                  <c:v>-2.6499679999999999</c:v>
                </c:pt>
                <c:pt idx="117">
                  <c:v>-2.6499679999999999</c:v>
                </c:pt>
                <c:pt idx="118">
                  <c:v>-2.6499679999999999</c:v>
                </c:pt>
                <c:pt idx="119">
                  <c:v>-2.6499679999999999</c:v>
                </c:pt>
                <c:pt idx="120">
                  <c:v>-2.6499679999999999</c:v>
                </c:pt>
                <c:pt idx="121">
                  <c:v>-2.6499679999999999</c:v>
                </c:pt>
                <c:pt idx="122">
                  <c:v>-2.6499679999999999</c:v>
                </c:pt>
                <c:pt idx="123">
                  <c:v>-2.6499679999999999</c:v>
                </c:pt>
                <c:pt idx="124">
                  <c:v>-2.6499679999999999</c:v>
                </c:pt>
                <c:pt idx="125">
                  <c:v>-2.6499679999999999</c:v>
                </c:pt>
                <c:pt idx="126">
                  <c:v>-2.6499679999999999</c:v>
                </c:pt>
                <c:pt idx="127">
                  <c:v>-2.6499679999999999</c:v>
                </c:pt>
                <c:pt idx="128">
                  <c:v>-2.6499679999999999</c:v>
                </c:pt>
                <c:pt idx="129">
                  <c:v>-2.6499679999999999</c:v>
                </c:pt>
                <c:pt idx="130">
                  <c:v>-2.6499679999999999</c:v>
                </c:pt>
                <c:pt idx="131">
                  <c:v>-2.6499679999999999</c:v>
                </c:pt>
                <c:pt idx="132">
                  <c:v>-2.6499679999999999</c:v>
                </c:pt>
                <c:pt idx="133">
                  <c:v>-2.6499679999999999</c:v>
                </c:pt>
                <c:pt idx="134">
                  <c:v>-2.6499679999999999</c:v>
                </c:pt>
                <c:pt idx="135">
                  <c:v>-2.6499679999999999</c:v>
                </c:pt>
                <c:pt idx="136">
                  <c:v>-2.6499679999999999</c:v>
                </c:pt>
                <c:pt idx="137">
                  <c:v>-2.6499679999999999</c:v>
                </c:pt>
                <c:pt idx="138">
                  <c:v>-2.6499679999999999</c:v>
                </c:pt>
                <c:pt idx="139">
                  <c:v>-2.6499679999999999</c:v>
                </c:pt>
                <c:pt idx="140">
                  <c:v>-2.6499679999999999</c:v>
                </c:pt>
                <c:pt idx="141">
                  <c:v>-2.6499679999999999</c:v>
                </c:pt>
                <c:pt idx="142">
                  <c:v>-2.6499679999999999</c:v>
                </c:pt>
                <c:pt idx="143">
                  <c:v>-2.6499679999999999</c:v>
                </c:pt>
                <c:pt idx="144">
                  <c:v>-2.6499679999999999</c:v>
                </c:pt>
                <c:pt idx="145">
                  <c:v>-2.6499679999999999</c:v>
                </c:pt>
                <c:pt idx="146">
                  <c:v>-2.6499679999999999</c:v>
                </c:pt>
                <c:pt idx="147">
                  <c:v>-2.6499679999999999</c:v>
                </c:pt>
                <c:pt idx="148">
                  <c:v>-2.6499679999999999</c:v>
                </c:pt>
                <c:pt idx="149">
                  <c:v>-2.6499679999999999</c:v>
                </c:pt>
                <c:pt idx="150">
                  <c:v>-2.6499679999999999</c:v>
                </c:pt>
                <c:pt idx="151">
                  <c:v>-2.6499679999999999</c:v>
                </c:pt>
                <c:pt idx="152">
                  <c:v>-2.6499679999999999</c:v>
                </c:pt>
                <c:pt idx="153">
                  <c:v>-2.6499679999999999</c:v>
                </c:pt>
                <c:pt idx="154">
                  <c:v>-2.6499679999999999</c:v>
                </c:pt>
                <c:pt idx="155">
                  <c:v>-2.6499679999999999</c:v>
                </c:pt>
                <c:pt idx="156">
                  <c:v>-2.6499679999999999</c:v>
                </c:pt>
                <c:pt idx="157">
                  <c:v>-2.6499679999999999</c:v>
                </c:pt>
                <c:pt idx="158">
                  <c:v>-2.6499679999999999</c:v>
                </c:pt>
                <c:pt idx="159">
                  <c:v>-2.6499679999999999</c:v>
                </c:pt>
                <c:pt idx="160">
                  <c:v>-2.6499679999999999</c:v>
                </c:pt>
                <c:pt idx="161">
                  <c:v>-2.6499679999999999</c:v>
                </c:pt>
                <c:pt idx="162">
                  <c:v>-2.6499679999999999</c:v>
                </c:pt>
                <c:pt idx="163">
                  <c:v>-2.6499679999999999</c:v>
                </c:pt>
                <c:pt idx="164">
                  <c:v>-2.6499679999999999</c:v>
                </c:pt>
                <c:pt idx="165">
                  <c:v>-2.6499679999999999</c:v>
                </c:pt>
                <c:pt idx="166">
                  <c:v>-2.6499679999999999</c:v>
                </c:pt>
                <c:pt idx="167">
                  <c:v>-2.6499679999999999</c:v>
                </c:pt>
                <c:pt idx="168">
                  <c:v>-2.6499679999999999</c:v>
                </c:pt>
                <c:pt idx="169">
                  <c:v>-2.6499679999999999</c:v>
                </c:pt>
                <c:pt idx="170">
                  <c:v>-2.6499679999999999</c:v>
                </c:pt>
                <c:pt idx="171">
                  <c:v>-2.6499679999999999</c:v>
                </c:pt>
                <c:pt idx="172">
                  <c:v>-2.6499679999999999</c:v>
                </c:pt>
                <c:pt idx="173">
                  <c:v>-2.6499679999999999</c:v>
                </c:pt>
                <c:pt idx="174">
                  <c:v>-2.6499679999999999</c:v>
                </c:pt>
                <c:pt idx="175">
                  <c:v>-2.6499679999999999</c:v>
                </c:pt>
                <c:pt idx="176">
                  <c:v>-2.6499679999999999</c:v>
                </c:pt>
                <c:pt idx="177">
                  <c:v>-2.6499679999999999</c:v>
                </c:pt>
                <c:pt idx="178">
                  <c:v>-2.6499679999999999</c:v>
                </c:pt>
                <c:pt idx="179">
                  <c:v>-2.6499679999999999</c:v>
                </c:pt>
                <c:pt idx="180">
                  <c:v>-2.6499679999999999</c:v>
                </c:pt>
                <c:pt idx="181">
                  <c:v>-2.6499679999999999</c:v>
                </c:pt>
                <c:pt idx="182">
                  <c:v>-2.6499679999999999</c:v>
                </c:pt>
                <c:pt idx="183">
                  <c:v>-2.6499679999999999</c:v>
                </c:pt>
                <c:pt idx="184">
                  <c:v>-2.6499679999999999</c:v>
                </c:pt>
                <c:pt idx="185">
                  <c:v>-2.6499679999999999</c:v>
                </c:pt>
                <c:pt idx="186">
                  <c:v>-2.6499679999999999</c:v>
                </c:pt>
                <c:pt idx="187">
                  <c:v>-2.6499679999999999</c:v>
                </c:pt>
                <c:pt idx="188">
                  <c:v>-2.6499679999999999</c:v>
                </c:pt>
                <c:pt idx="189">
                  <c:v>-2.6499679999999999</c:v>
                </c:pt>
                <c:pt idx="190">
                  <c:v>-2.6499679999999999</c:v>
                </c:pt>
                <c:pt idx="191">
                  <c:v>-2.6499679999999999</c:v>
                </c:pt>
                <c:pt idx="192">
                  <c:v>-2.6499679999999999</c:v>
                </c:pt>
                <c:pt idx="193">
                  <c:v>-2.6499679999999999</c:v>
                </c:pt>
                <c:pt idx="194">
                  <c:v>-2.6499679999999999</c:v>
                </c:pt>
                <c:pt idx="195">
                  <c:v>-2.6499679999999999</c:v>
                </c:pt>
                <c:pt idx="196">
                  <c:v>-2.6499679999999999</c:v>
                </c:pt>
                <c:pt idx="197">
                  <c:v>-2.6499679999999999</c:v>
                </c:pt>
                <c:pt idx="198">
                  <c:v>-2.6499679999999999</c:v>
                </c:pt>
                <c:pt idx="199">
                  <c:v>-2.6499679999999999</c:v>
                </c:pt>
                <c:pt idx="200">
                  <c:v>-2.6499679999999999</c:v>
                </c:pt>
                <c:pt idx="201">
                  <c:v>-2.6499679999999999</c:v>
                </c:pt>
                <c:pt idx="202">
                  <c:v>-2.6499679999999999</c:v>
                </c:pt>
                <c:pt idx="203">
                  <c:v>-2.6499679999999999</c:v>
                </c:pt>
                <c:pt idx="204">
                  <c:v>-2.6499679999999999</c:v>
                </c:pt>
                <c:pt idx="205">
                  <c:v>-2.6499679999999999</c:v>
                </c:pt>
                <c:pt idx="206">
                  <c:v>-2.6499679999999999</c:v>
                </c:pt>
                <c:pt idx="207">
                  <c:v>-2.6499679999999999</c:v>
                </c:pt>
                <c:pt idx="208">
                  <c:v>-2.6499679999999999</c:v>
                </c:pt>
                <c:pt idx="209">
                  <c:v>-2.6499679999999999</c:v>
                </c:pt>
                <c:pt idx="210">
                  <c:v>-2.6499679999999999</c:v>
                </c:pt>
                <c:pt idx="211">
                  <c:v>-2.6499679999999999</c:v>
                </c:pt>
                <c:pt idx="212">
                  <c:v>-2.6499679999999999</c:v>
                </c:pt>
                <c:pt idx="213">
                  <c:v>-2.6499679999999999</c:v>
                </c:pt>
                <c:pt idx="214">
                  <c:v>-2.6499679999999999</c:v>
                </c:pt>
                <c:pt idx="215">
                  <c:v>-2.6499679999999999</c:v>
                </c:pt>
                <c:pt idx="216">
                  <c:v>-2.6499679999999999</c:v>
                </c:pt>
                <c:pt idx="217">
                  <c:v>-2.6499679999999999</c:v>
                </c:pt>
                <c:pt idx="218">
                  <c:v>-2.6499679999999999</c:v>
                </c:pt>
                <c:pt idx="219">
                  <c:v>-2.6499679999999999</c:v>
                </c:pt>
                <c:pt idx="220">
                  <c:v>-2.6499679999999999</c:v>
                </c:pt>
                <c:pt idx="221">
                  <c:v>-2.6499679999999999</c:v>
                </c:pt>
                <c:pt idx="222">
                  <c:v>-2.6499679999999999</c:v>
                </c:pt>
                <c:pt idx="223">
                  <c:v>-2.6499679999999999</c:v>
                </c:pt>
                <c:pt idx="224">
                  <c:v>-2.6499679999999999</c:v>
                </c:pt>
                <c:pt idx="225">
                  <c:v>-2.6499679999999999</c:v>
                </c:pt>
                <c:pt idx="226">
                  <c:v>-2.6499679999999999</c:v>
                </c:pt>
                <c:pt idx="227">
                  <c:v>-2.6499679999999999</c:v>
                </c:pt>
                <c:pt idx="228">
                  <c:v>-2.6499679999999999</c:v>
                </c:pt>
                <c:pt idx="229">
                  <c:v>-2.6499679999999999</c:v>
                </c:pt>
                <c:pt idx="230">
                  <c:v>-2.6499679999999999</c:v>
                </c:pt>
                <c:pt idx="231">
                  <c:v>-2.6499679999999999</c:v>
                </c:pt>
                <c:pt idx="232">
                  <c:v>-2.6499679999999999</c:v>
                </c:pt>
                <c:pt idx="233">
                  <c:v>-2.6499679999999999</c:v>
                </c:pt>
                <c:pt idx="234">
                  <c:v>-2.6499679999999999</c:v>
                </c:pt>
                <c:pt idx="235">
                  <c:v>-2.6499679999999999</c:v>
                </c:pt>
                <c:pt idx="236">
                  <c:v>-2.6499679999999999</c:v>
                </c:pt>
                <c:pt idx="237">
                  <c:v>-2.6499679999999999</c:v>
                </c:pt>
                <c:pt idx="238">
                  <c:v>-2.6499679999999999</c:v>
                </c:pt>
                <c:pt idx="239">
                  <c:v>-2.6499679999999999</c:v>
                </c:pt>
                <c:pt idx="240">
                  <c:v>-2.6499679999999999</c:v>
                </c:pt>
                <c:pt idx="241">
                  <c:v>-2.6499679999999999</c:v>
                </c:pt>
                <c:pt idx="242">
                  <c:v>-2.6499679999999999</c:v>
                </c:pt>
                <c:pt idx="243">
                  <c:v>-2.6499679999999999</c:v>
                </c:pt>
                <c:pt idx="244">
                  <c:v>-2.6499679999999999</c:v>
                </c:pt>
                <c:pt idx="245">
                  <c:v>-2.6499679999999999</c:v>
                </c:pt>
                <c:pt idx="246">
                  <c:v>-2.6499679999999999</c:v>
                </c:pt>
                <c:pt idx="247">
                  <c:v>-2.6499679999999999</c:v>
                </c:pt>
                <c:pt idx="248">
                  <c:v>-2.6499679999999999</c:v>
                </c:pt>
                <c:pt idx="249">
                  <c:v>-2.6499679999999999</c:v>
                </c:pt>
                <c:pt idx="250">
                  <c:v>-2.6499679999999999</c:v>
                </c:pt>
                <c:pt idx="251">
                  <c:v>-2.6499679999999999</c:v>
                </c:pt>
                <c:pt idx="252">
                  <c:v>-2.6499679999999999</c:v>
                </c:pt>
                <c:pt idx="253">
                  <c:v>-2.6499679999999999</c:v>
                </c:pt>
                <c:pt idx="254">
                  <c:v>-2.6499679999999999</c:v>
                </c:pt>
                <c:pt idx="255">
                  <c:v>-2.6499679999999999</c:v>
                </c:pt>
                <c:pt idx="256">
                  <c:v>-2.6499679999999999</c:v>
                </c:pt>
                <c:pt idx="257">
                  <c:v>-2.6499679999999999</c:v>
                </c:pt>
                <c:pt idx="258">
                  <c:v>-2.6499679999999999</c:v>
                </c:pt>
                <c:pt idx="259">
                  <c:v>-2.6499679999999999</c:v>
                </c:pt>
                <c:pt idx="260">
                  <c:v>-2.6499679999999999</c:v>
                </c:pt>
                <c:pt idx="261">
                  <c:v>-2.6499679999999999</c:v>
                </c:pt>
                <c:pt idx="262">
                  <c:v>-2.6499679999999999</c:v>
                </c:pt>
                <c:pt idx="263">
                  <c:v>-2.6499679999999999</c:v>
                </c:pt>
                <c:pt idx="264">
                  <c:v>-2.6499679999999999</c:v>
                </c:pt>
                <c:pt idx="265">
                  <c:v>-2.6499679999999999</c:v>
                </c:pt>
                <c:pt idx="266">
                  <c:v>-2.6499679999999999</c:v>
                </c:pt>
                <c:pt idx="267">
                  <c:v>-2.6499679999999999</c:v>
                </c:pt>
                <c:pt idx="268">
                  <c:v>-2.6499679999999999</c:v>
                </c:pt>
                <c:pt idx="269">
                  <c:v>-2.6499679999999999</c:v>
                </c:pt>
                <c:pt idx="270">
                  <c:v>-2.6499679999999999</c:v>
                </c:pt>
                <c:pt idx="271">
                  <c:v>-2.6499679999999999</c:v>
                </c:pt>
                <c:pt idx="272">
                  <c:v>-2.6499679999999999</c:v>
                </c:pt>
                <c:pt idx="273">
                  <c:v>-2.6499679999999999</c:v>
                </c:pt>
                <c:pt idx="274">
                  <c:v>-2.6499679999999999</c:v>
                </c:pt>
                <c:pt idx="275">
                  <c:v>-2.6499679999999999</c:v>
                </c:pt>
                <c:pt idx="276">
                  <c:v>-2.6499679999999999</c:v>
                </c:pt>
                <c:pt idx="277">
                  <c:v>-2.6499679999999999</c:v>
                </c:pt>
                <c:pt idx="278">
                  <c:v>-2.6499679999999999</c:v>
                </c:pt>
                <c:pt idx="279">
                  <c:v>-2.6499679999999999</c:v>
                </c:pt>
                <c:pt idx="280">
                  <c:v>-2.6499679999999999</c:v>
                </c:pt>
                <c:pt idx="281">
                  <c:v>-2.6499679999999999</c:v>
                </c:pt>
                <c:pt idx="282">
                  <c:v>-2.6499679999999999</c:v>
                </c:pt>
                <c:pt idx="283">
                  <c:v>-2.6499679999999999</c:v>
                </c:pt>
                <c:pt idx="284">
                  <c:v>-2.6499679999999999</c:v>
                </c:pt>
                <c:pt idx="285">
                  <c:v>-2.6499679999999999</c:v>
                </c:pt>
                <c:pt idx="286">
                  <c:v>-2.6499679999999999</c:v>
                </c:pt>
                <c:pt idx="287">
                  <c:v>-2.6499679999999999</c:v>
                </c:pt>
                <c:pt idx="288">
                  <c:v>-2.6499679999999999</c:v>
                </c:pt>
                <c:pt idx="289">
                  <c:v>-2.6499679999999999</c:v>
                </c:pt>
                <c:pt idx="290">
                  <c:v>-2.6499679999999999</c:v>
                </c:pt>
                <c:pt idx="291">
                  <c:v>-2.6499679999999999</c:v>
                </c:pt>
                <c:pt idx="292">
                  <c:v>-2.6499679999999999</c:v>
                </c:pt>
                <c:pt idx="293">
                  <c:v>-2.6499679999999999</c:v>
                </c:pt>
                <c:pt idx="294">
                  <c:v>-2.6499679999999999</c:v>
                </c:pt>
                <c:pt idx="295">
                  <c:v>-2.6499679999999999</c:v>
                </c:pt>
                <c:pt idx="296">
                  <c:v>-2.6499679999999999</c:v>
                </c:pt>
                <c:pt idx="297">
                  <c:v>-2.6499679999999999</c:v>
                </c:pt>
                <c:pt idx="298">
                  <c:v>-2.6499679999999999</c:v>
                </c:pt>
                <c:pt idx="299">
                  <c:v>-2.6499679999999999</c:v>
                </c:pt>
                <c:pt idx="300">
                  <c:v>-2.6499679999999999</c:v>
                </c:pt>
                <c:pt idx="301">
                  <c:v>-2.6499679999999999</c:v>
                </c:pt>
                <c:pt idx="302">
                  <c:v>-2.6499679999999999</c:v>
                </c:pt>
                <c:pt idx="303">
                  <c:v>-2.6499679999999999</c:v>
                </c:pt>
                <c:pt idx="304">
                  <c:v>-2.6499679999999999</c:v>
                </c:pt>
                <c:pt idx="305">
                  <c:v>-2.6499679999999999</c:v>
                </c:pt>
                <c:pt idx="306">
                  <c:v>-2.6499679999999999</c:v>
                </c:pt>
                <c:pt idx="307">
                  <c:v>-2.6499679999999999</c:v>
                </c:pt>
                <c:pt idx="308">
                  <c:v>-2.6499679999999999</c:v>
                </c:pt>
                <c:pt idx="309">
                  <c:v>-2.6499679999999999</c:v>
                </c:pt>
                <c:pt idx="310">
                  <c:v>-2.6499679999999999</c:v>
                </c:pt>
                <c:pt idx="311">
                  <c:v>-2.6499679999999999</c:v>
                </c:pt>
                <c:pt idx="312">
                  <c:v>-2.6499679999999999</c:v>
                </c:pt>
                <c:pt idx="313">
                  <c:v>-2.6499679999999999</c:v>
                </c:pt>
                <c:pt idx="314">
                  <c:v>-2.6499679999999999</c:v>
                </c:pt>
                <c:pt idx="315">
                  <c:v>-2.6499679999999999</c:v>
                </c:pt>
                <c:pt idx="316">
                  <c:v>-2.6499679999999999</c:v>
                </c:pt>
                <c:pt idx="317">
                  <c:v>-2.6499679999999999</c:v>
                </c:pt>
                <c:pt idx="318">
                  <c:v>-2.6499679999999999</c:v>
                </c:pt>
                <c:pt idx="319">
                  <c:v>-2.6499679999999999</c:v>
                </c:pt>
                <c:pt idx="320">
                  <c:v>-2.6499679999999999</c:v>
                </c:pt>
                <c:pt idx="321">
                  <c:v>-2.6499679999999999</c:v>
                </c:pt>
                <c:pt idx="322">
                  <c:v>-2.6499679999999999</c:v>
                </c:pt>
                <c:pt idx="323">
                  <c:v>-2.6499679999999999</c:v>
                </c:pt>
                <c:pt idx="324">
                  <c:v>-2.6499679999999999</c:v>
                </c:pt>
                <c:pt idx="325">
                  <c:v>-2.6499679999999999</c:v>
                </c:pt>
                <c:pt idx="326">
                  <c:v>-2.6499679999999999</c:v>
                </c:pt>
                <c:pt idx="327">
                  <c:v>-2.6499679999999999</c:v>
                </c:pt>
                <c:pt idx="328">
                  <c:v>-2.6499679999999999</c:v>
                </c:pt>
                <c:pt idx="329">
                  <c:v>-2.6499679999999999</c:v>
                </c:pt>
                <c:pt idx="330">
                  <c:v>-2.6499679999999999</c:v>
                </c:pt>
                <c:pt idx="331">
                  <c:v>-2.6499679999999999</c:v>
                </c:pt>
                <c:pt idx="332">
                  <c:v>-2.6499679999999999</c:v>
                </c:pt>
                <c:pt idx="333">
                  <c:v>-2.6499679999999999</c:v>
                </c:pt>
                <c:pt idx="334">
                  <c:v>-2.6499679999999999</c:v>
                </c:pt>
                <c:pt idx="335">
                  <c:v>-2.6499679999999999</c:v>
                </c:pt>
                <c:pt idx="336">
                  <c:v>-2.6499679999999999</c:v>
                </c:pt>
                <c:pt idx="337">
                  <c:v>-2.6499679999999999</c:v>
                </c:pt>
                <c:pt idx="338">
                  <c:v>-2.6499679999999999</c:v>
                </c:pt>
                <c:pt idx="339">
                  <c:v>-2.6499679999999999</c:v>
                </c:pt>
                <c:pt idx="340">
                  <c:v>-2.6499679999999999</c:v>
                </c:pt>
                <c:pt idx="341">
                  <c:v>-2.6499679999999999</c:v>
                </c:pt>
                <c:pt idx="342">
                  <c:v>-2.6499679999999999</c:v>
                </c:pt>
                <c:pt idx="343">
                  <c:v>-2.6499679999999999</c:v>
                </c:pt>
                <c:pt idx="344">
                  <c:v>-2.6499679999999999</c:v>
                </c:pt>
                <c:pt idx="345">
                  <c:v>-2.6499679999999999</c:v>
                </c:pt>
                <c:pt idx="346">
                  <c:v>-2.6499679999999999</c:v>
                </c:pt>
                <c:pt idx="347">
                  <c:v>-2.6499679999999999</c:v>
                </c:pt>
                <c:pt idx="348">
                  <c:v>-2.6499679999999999</c:v>
                </c:pt>
                <c:pt idx="349">
                  <c:v>-2.6499679999999999</c:v>
                </c:pt>
                <c:pt idx="350">
                  <c:v>-2.6499679999999999</c:v>
                </c:pt>
                <c:pt idx="351">
                  <c:v>-2.6499679999999999</c:v>
                </c:pt>
                <c:pt idx="352">
                  <c:v>-2.6499679999999999</c:v>
                </c:pt>
                <c:pt idx="353">
                  <c:v>-2.6499679999999999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RO by ОРУК 170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Лист1!$A$32:$A$385</c:f>
              <c:numCache>
                <c:formatCode>General</c:formatCode>
                <c:ptCount val="354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  <c:pt idx="101">
                  <c:v>3.4451999999999998</c:v>
                </c:pt>
                <c:pt idx="102">
                  <c:v>3.4712999999999998</c:v>
                </c:pt>
                <c:pt idx="103">
                  <c:v>3.4973999999999998</c:v>
                </c:pt>
                <c:pt idx="104">
                  <c:v>3.5234999999999999</c:v>
                </c:pt>
                <c:pt idx="105">
                  <c:v>3.5495999999999999</c:v>
                </c:pt>
                <c:pt idx="106">
                  <c:v>3.5756999999999999</c:v>
                </c:pt>
                <c:pt idx="107">
                  <c:v>3.6017999999999999</c:v>
                </c:pt>
                <c:pt idx="108">
                  <c:v>3.6278999999999999</c:v>
                </c:pt>
                <c:pt idx="109">
                  <c:v>3.6539999999999999</c:v>
                </c:pt>
                <c:pt idx="110">
                  <c:v>3.6800999999999999</c:v>
                </c:pt>
                <c:pt idx="111">
                  <c:v>3.7061999999999999</c:v>
                </c:pt>
                <c:pt idx="112">
                  <c:v>3.7323</c:v>
                </c:pt>
                <c:pt idx="113">
                  <c:v>3.7584</c:v>
                </c:pt>
                <c:pt idx="114">
                  <c:v>3.7845</c:v>
                </c:pt>
                <c:pt idx="115">
                  <c:v>3.8106</c:v>
                </c:pt>
                <c:pt idx="116">
                  <c:v>3.8367</c:v>
                </c:pt>
                <c:pt idx="117">
                  <c:v>3.8628</c:v>
                </c:pt>
                <c:pt idx="118">
                  <c:v>3.8889</c:v>
                </c:pt>
                <c:pt idx="119">
                  <c:v>3.915</c:v>
                </c:pt>
                <c:pt idx="120">
                  <c:v>3.9411</c:v>
                </c:pt>
                <c:pt idx="121">
                  <c:v>3.9672000000000001</c:v>
                </c:pt>
                <c:pt idx="122">
                  <c:v>3.9933000000000001</c:v>
                </c:pt>
                <c:pt idx="123">
                  <c:v>4.0194000000000001</c:v>
                </c:pt>
                <c:pt idx="124">
                  <c:v>4.0454999999999997</c:v>
                </c:pt>
                <c:pt idx="125">
                  <c:v>4.0716000000000001</c:v>
                </c:pt>
                <c:pt idx="126">
                  <c:v>4.0976999999999997</c:v>
                </c:pt>
                <c:pt idx="127">
                  <c:v>4.1238000000000001</c:v>
                </c:pt>
                <c:pt idx="128">
                  <c:v>4.1498999999999997</c:v>
                </c:pt>
                <c:pt idx="129">
                  <c:v>4.1760000000000002</c:v>
                </c:pt>
                <c:pt idx="130">
                  <c:v>4.2020999999999997</c:v>
                </c:pt>
                <c:pt idx="131">
                  <c:v>4.2282000000000002</c:v>
                </c:pt>
                <c:pt idx="132">
                  <c:v>4.2542999999999997</c:v>
                </c:pt>
                <c:pt idx="133">
                  <c:v>4.2804000000000002</c:v>
                </c:pt>
                <c:pt idx="134">
                  <c:v>4.3064999999999998</c:v>
                </c:pt>
                <c:pt idx="135">
                  <c:v>4.3326000000000002</c:v>
                </c:pt>
                <c:pt idx="136">
                  <c:v>4.3586999999999998</c:v>
                </c:pt>
                <c:pt idx="137">
                  <c:v>4.3848000000000003</c:v>
                </c:pt>
                <c:pt idx="138">
                  <c:v>4.4108999999999998</c:v>
                </c:pt>
                <c:pt idx="139">
                  <c:v>4.4370000000000003</c:v>
                </c:pt>
                <c:pt idx="140">
                  <c:v>4.4630999999999998</c:v>
                </c:pt>
                <c:pt idx="141">
                  <c:v>4.4892000000000003</c:v>
                </c:pt>
                <c:pt idx="142">
                  <c:v>4.5152999999999999</c:v>
                </c:pt>
                <c:pt idx="143">
                  <c:v>4.5414000000000003</c:v>
                </c:pt>
                <c:pt idx="144">
                  <c:v>4.5674999999999999</c:v>
                </c:pt>
                <c:pt idx="145">
                  <c:v>4.5936000000000003</c:v>
                </c:pt>
                <c:pt idx="146">
                  <c:v>4.6196999999999999</c:v>
                </c:pt>
                <c:pt idx="147">
                  <c:v>4.6458000000000004</c:v>
                </c:pt>
                <c:pt idx="148">
                  <c:v>4.6718999999999999</c:v>
                </c:pt>
                <c:pt idx="149">
                  <c:v>4.6980000000000004</c:v>
                </c:pt>
                <c:pt idx="150">
                  <c:v>4.7241</c:v>
                </c:pt>
                <c:pt idx="151">
                  <c:v>4.7502000000000004</c:v>
                </c:pt>
                <c:pt idx="152">
                  <c:v>4.7763</c:v>
                </c:pt>
                <c:pt idx="153">
                  <c:v>4.8023999999999996</c:v>
                </c:pt>
                <c:pt idx="154">
                  <c:v>4.8285</c:v>
                </c:pt>
                <c:pt idx="155">
                  <c:v>4.8545999999999996</c:v>
                </c:pt>
                <c:pt idx="156">
                  <c:v>4.8807</c:v>
                </c:pt>
                <c:pt idx="157">
                  <c:v>4.9067999999999996</c:v>
                </c:pt>
                <c:pt idx="158">
                  <c:v>4.9329000000000001</c:v>
                </c:pt>
                <c:pt idx="159">
                  <c:v>4.9589999999999996</c:v>
                </c:pt>
                <c:pt idx="160">
                  <c:v>4.9851000000000001</c:v>
                </c:pt>
                <c:pt idx="161">
                  <c:v>5.0111999999999997</c:v>
                </c:pt>
                <c:pt idx="162">
                  <c:v>5.0373000000000001</c:v>
                </c:pt>
                <c:pt idx="163">
                  <c:v>5.0633999999999997</c:v>
                </c:pt>
                <c:pt idx="164">
                  <c:v>5.0895000000000001</c:v>
                </c:pt>
                <c:pt idx="165">
                  <c:v>5.1155999999999997</c:v>
                </c:pt>
                <c:pt idx="166">
                  <c:v>5.1417000000000002</c:v>
                </c:pt>
                <c:pt idx="167">
                  <c:v>5.1677999999999997</c:v>
                </c:pt>
                <c:pt idx="168">
                  <c:v>5.1939000000000002</c:v>
                </c:pt>
                <c:pt idx="169">
                  <c:v>5.22</c:v>
                </c:pt>
                <c:pt idx="170">
                  <c:v>5.2461000000000002</c:v>
                </c:pt>
                <c:pt idx="171">
                  <c:v>5.2721999999999998</c:v>
                </c:pt>
                <c:pt idx="172">
                  <c:v>5.2983000000000002</c:v>
                </c:pt>
                <c:pt idx="173">
                  <c:v>5.3243999999999998</c:v>
                </c:pt>
                <c:pt idx="174">
                  <c:v>5.3505000000000003</c:v>
                </c:pt>
                <c:pt idx="175">
                  <c:v>5.3765999999999998</c:v>
                </c:pt>
                <c:pt idx="176">
                  <c:v>5.4027000000000003</c:v>
                </c:pt>
                <c:pt idx="177">
                  <c:v>5.4287999999999998</c:v>
                </c:pt>
                <c:pt idx="178">
                  <c:v>5.4549000000000003</c:v>
                </c:pt>
                <c:pt idx="179">
                  <c:v>5.4809999999999999</c:v>
                </c:pt>
                <c:pt idx="180">
                  <c:v>5.5071000000000003</c:v>
                </c:pt>
                <c:pt idx="181">
                  <c:v>5.5331999999999999</c:v>
                </c:pt>
                <c:pt idx="182">
                  <c:v>5.5593000000000004</c:v>
                </c:pt>
                <c:pt idx="183">
                  <c:v>5.5853999999999999</c:v>
                </c:pt>
                <c:pt idx="184">
                  <c:v>5.6115000000000004</c:v>
                </c:pt>
                <c:pt idx="185">
                  <c:v>5.6375999999999999</c:v>
                </c:pt>
                <c:pt idx="186">
                  <c:v>5.6637000000000004</c:v>
                </c:pt>
                <c:pt idx="187">
                  <c:v>5.6898</c:v>
                </c:pt>
                <c:pt idx="188">
                  <c:v>5.7159000000000004</c:v>
                </c:pt>
                <c:pt idx="189">
                  <c:v>5.742</c:v>
                </c:pt>
                <c:pt idx="190">
                  <c:v>5.7680999999999996</c:v>
                </c:pt>
                <c:pt idx="191">
                  <c:v>5.7942</c:v>
                </c:pt>
                <c:pt idx="192">
                  <c:v>5.8202999999999996</c:v>
                </c:pt>
                <c:pt idx="193">
                  <c:v>5.8464</c:v>
                </c:pt>
                <c:pt idx="194">
                  <c:v>5.8724999999999996</c:v>
                </c:pt>
                <c:pt idx="195">
                  <c:v>5.8986000000000001</c:v>
                </c:pt>
                <c:pt idx="196">
                  <c:v>5.9246999999999996</c:v>
                </c:pt>
                <c:pt idx="197">
                  <c:v>5.9508000000000001</c:v>
                </c:pt>
                <c:pt idx="198">
                  <c:v>5.9768999999999997</c:v>
                </c:pt>
                <c:pt idx="199">
                  <c:v>6.0030000000000001</c:v>
                </c:pt>
                <c:pt idx="200">
                  <c:v>6.0290999999999997</c:v>
                </c:pt>
                <c:pt idx="201">
                  <c:v>6.0552000000000001</c:v>
                </c:pt>
                <c:pt idx="202">
                  <c:v>6.0812999999999997</c:v>
                </c:pt>
                <c:pt idx="203">
                  <c:v>6.1074000000000002</c:v>
                </c:pt>
                <c:pt idx="204">
                  <c:v>6.1334999999999997</c:v>
                </c:pt>
                <c:pt idx="205">
                  <c:v>6.1596000000000002</c:v>
                </c:pt>
                <c:pt idx="206">
                  <c:v>6.1856999999999998</c:v>
                </c:pt>
                <c:pt idx="207">
                  <c:v>6.2118000000000002</c:v>
                </c:pt>
                <c:pt idx="208">
                  <c:v>6.2378999999999998</c:v>
                </c:pt>
                <c:pt idx="209">
                  <c:v>6.2640000000000002</c:v>
                </c:pt>
                <c:pt idx="210">
                  <c:v>6.2900999999999998</c:v>
                </c:pt>
                <c:pt idx="211">
                  <c:v>6.3162000000000003</c:v>
                </c:pt>
                <c:pt idx="212">
                  <c:v>6.3422999999999998</c:v>
                </c:pt>
                <c:pt idx="213">
                  <c:v>6.3684000000000003</c:v>
                </c:pt>
                <c:pt idx="214">
                  <c:v>6.3944999999999999</c:v>
                </c:pt>
                <c:pt idx="215">
                  <c:v>6.4206000000000003</c:v>
                </c:pt>
                <c:pt idx="216">
                  <c:v>6.4466999999999999</c:v>
                </c:pt>
                <c:pt idx="217">
                  <c:v>6.4728000000000003</c:v>
                </c:pt>
                <c:pt idx="218">
                  <c:v>6.4988999999999999</c:v>
                </c:pt>
                <c:pt idx="219">
                  <c:v>6.5250000000000004</c:v>
                </c:pt>
                <c:pt idx="220">
                  <c:v>6.5510999999999999</c:v>
                </c:pt>
                <c:pt idx="221">
                  <c:v>6.5772000000000004</c:v>
                </c:pt>
                <c:pt idx="222">
                  <c:v>6.6032999999999999</c:v>
                </c:pt>
                <c:pt idx="223">
                  <c:v>6.6294000000000004</c:v>
                </c:pt>
                <c:pt idx="224">
                  <c:v>6.6555</c:v>
                </c:pt>
                <c:pt idx="225">
                  <c:v>6.6816000000000004</c:v>
                </c:pt>
                <c:pt idx="226">
                  <c:v>6.7077</c:v>
                </c:pt>
                <c:pt idx="227">
                  <c:v>6.7337999999999996</c:v>
                </c:pt>
                <c:pt idx="228">
                  <c:v>6.7599</c:v>
                </c:pt>
                <c:pt idx="229">
                  <c:v>6.7859999999999996</c:v>
                </c:pt>
                <c:pt idx="230">
                  <c:v>6.8121</c:v>
                </c:pt>
                <c:pt idx="231">
                  <c:v>6.8381999999999996</c:v>
                </c:pt>
                <c:pt idx="232">
                  <c:v>6.8643000000000001</c:v>
                </c:pt>
                <c:pt idx="233">
                  <c:v>6.8903999999999996</c:v>
                </c:pt>
                <c:pt idx="234">
                  <c:v>6.9165000000000001</c:v>
                </c:pt>
                <c:pt idx="235">
                  <c:v>6.9425999999999997</c:v>
                </c:pt>
                <c:pt idx="236">
                  <c:v>6.9687000000000001</c:v>
                </c:pt>
                <c:pt idx="237">
                  <c:v>6.9947999999999997</c:v>
                </c:pt>
                <c:pt idx="238">
                  <c:v>7.0209000000000001</c:v>
                </c:pt>
                <c:pt idx="239">
                  <c:v>7.0469999999999997</c:v>
                </c:pt>
                <c:pt idx="240">
                  <c:v>7.0731000000000002</c:v>
                </c:pt>
                <c:pt idx="241">
                  <c:v>7.0991999999999997</c:v>
                </c:pt>
                <c:pt idx="242">
                  <c:v>7.1253000000000002</c:v>
                </c:pt>
                <c:pt idx="243">
                  <c:v>7.1513999999999998</c:v>
                </c:pt>
                <c:pt idx="244">
                  <c:v>7.1775000000000002</c:v>
                </c:pt>
                <c:pt idx="245">
                  <c:v>7.2035999999999998</c:v>
                </c:pt>
                <c:pt idx="246">
                  <c:v>7.2297000000000002</c:v>
                </c:pt>
                <c:pt idx="247">
                  <c:v>7.2557999999999998</c:v>
                </c:pt>
                <c:pt idx="248">
                  <c:v>7.2819000000000003</c:v>
                </c:pt>
                <c:pt idx="249">
                  <c:v>7.3079999999999998</c:v>
                </c:pt>
                <c:pt idx="250">
                  <c:v>7.3341000000000003</c:v>
                </c:pt>
                <c:pt idx="251">
                  <c:v>7.3601999999999999</c:v>
                </c:pt>
                <c:pt idx="252">
                  <c:v>7.3863000000000003</c:v>
                </c:pt>
                <c:pt idx="253">
                  <c:v>7.4123999999999999</c:v>
                </c:pt>
                <c:pt idx="254">
                  <c:v>7.4385000000000003</c:v>
                </c:pt>
                <c:pt idx="255">
                  <c:v>7.4645999999999999</c:v>
                </c:pt>
                <c:pt idx="256">
                  <c:v>7.4907000000000004</c:v>
                </c:pt>
                <c:pt idx="257">
                  <c:v>7.5167999999999999</c:v>
                </c:pt>
                <c:pt idx="258">
                  <c:v>7.5429000000000004</c:v>
                </c:pt>
                <c:pt idx="259">
                  <c:v>7.569</c:v>
                </c:pt>
                <c:pt idx="260">
                  <c:v>7.5951000000000004</c:v>
                </c:pt>
                <c:pt idx="261">
                  <c:v>7.6212</c:v>
                </c:pt>
                <c:pt idx="262">
                  <c:v>7.6473000000000004</c:v>
                </c:pt>
                <c:pt idx="263">
                  <c:v>7.6734</c:v>
                </c:pt>
                <c:pt idx="264">
                  <c:v>7.6994999999999996</c:v>
                </c:pt>
                <c:pt idx="265">
                  <c:v>7.7256</c:v>
                </c:pt>
                <c:pt idx="266">
                  <c:v>7.7516999999999996</c:v>
                </c:pt>
                <c:pt idx="267">
                  <c:v>7.7778</c:v>
                </c:pt>
                <c:pt idx="268">
                  <c:v>7.8038999999999996</c:v>
                </c:pt>
                <c:pt idx="269">
                  <c:v>7.83</c:v>
                </c:pt>
                <c:pt idx="270">
                  <c:v>7.8560999999999996</c:v>
                </c:pt>
                <c:pt idx="271">
                  <c:v>7.8822000000000001</c:v>
                </c:pt>
                <c:pt idx="272">
                  <c:v>7.9082999999999997</c:v>
                </c:pt>
                <c:pt idx="273">
                  <c:v>7.9344000000000001</c:v>
                </c:pt>
                <c:pt idx="274">
                  <c:v>7.9604999999999997</c:v>
                </c:pt>
                <c:pt idx="275">
                  <c:v>7.9866000000000001</c:v>
                </c:pt>
                <c:pt idx="276">
                  <c:v>8.0127000000000006</c:v>
                </c:pt>
                <c:pt idx="277">
                  <c:v>8.0388000000000002</c:v>
                </c:pt>
                <c:pt idx="278">
                  <c:v>8.0648999999999997</c:v>
                </c:pt>
                <c:pt idx="279">
                  <c:v>8.0909999999999993</c:v>
                </c:pt>
                <c:pt idx="280">
                  <c:v>8.1171000000000006</c:v>
                </c:pt>
                <c:pt idx="281">
                  <c:v>8.1432000000000002</c:v>
                </c:pt>
                <c:pt idx="282">
                  <c:v>8.1692999999999998</c:v>
                </c:pt>
                <c:pt idx="283">
                  <c:v>8.1953999999999994</c:v>
                </c:pt>
                <c:pt idx="284">
                  <c:v>8.2215000000000007</c:v>
                </c:pt>
                <c:pt idx="285">
                  <c:v>8.2476000000000003</c:v>
                </c:pt>
                <c:pt idx="286">
                  <c:v>8.2736999999999998</c:v>
                </c:pt>
                <c:pt idx="287">
                  <c:v>8.2997999999999994</c:v>
                </c:pt>
                <c:pt idx="288">
                  <c:v>8.3259000000000007</c:v>
                </c:pt>
                <c:pt idx="289">
                  <c:v>8.3520000000000003</c:v>
                </c:pt>
                <c:pt idx="290">
                  <c:v>8.3780999999999999</c:v>
                </c:pt>
                <c:pt idx="291">
                  <c:v>8.4041999999999994</c:v>
                </c:pt>
                <c:pt idx="292">
                  <c:v>8.4303000000000008</c:v>
                </c:pt>
                <c:pt idx="293">
                  <c:v>8.4564000000000004</c:v>
                </c:pt>
                <c:pt idx="294">
                  <c:v>8.4824999999999999</c:v>
                </c:pt>
                <c:pt idx="295">
                  <c:v>8.5085999999999995</c:v>
                </c:pt>
                <c:pt idx="296">
                  <c:v>8.5347000000000008</c:v>
                </c:pt>
                <c:pt idx="297">
                  <c:v>8.5608000000000004</c:v>
                </c:pt>
                <c:pt idx="298">
                  <c:v>8.5869</c:v>
                </c:pt>
                <c:pt idx="299">
                  <c:v>8.6129999999999995</c:v>
                </c:pt>
                <c:pt idx="300">
                  <c:v>8.6390999999999991</c:v>
                </c:pt>
                <c:pt idx="301">
                  <c:v>8.6652000000000005</c:v>
                </c:pt>
                <c:pt idx="302">
                  <c:v>8.6913</c:v>
                </c:pt>
                <c:pt idx="303">
                  <c:v>8.7173999999999996</c:v>
                </c:pt>
                <c:pt idx="304">
                  <c:v>8.7434999999999992</c:v>
                </c:pt>
                <c:pt idx="305">
                  <c:v>8.7696000000000005</c:v>
                </c:pt>
                <c:pt idx="306">
                  <c:v>8.7957000000000001</c:v>
                </c:pt>
                <c:pt idx="307">
                  <c:v>8.8217999999999996</c:v>
                </c:pt>
                <c:pt idx="308">
                  <c:v>8.8478999999999992</c:v>
                </c:pt>
                <c:pt idx="309">
                  <c:v>8.8740000000000006</c:v>
                </c:pt>
                <c:pt idx="310">
                  <c:v>8.9001000000000001</c:v>
                </c:pt>
                <c:pt idx="311">
                  <c:v>8.9261999999999997</c:v>
                </c:pt>
                <c:pt idx="312">
                  <c:v>8.9522999999999993</c:v>
                </c:pt>
                <c:pt idx="313">
                  <c:v>8.9784000000000006</c:v>
                </c:pt>
                <c:pt idx="314">
                  <c:v>9.0045000000000002</c:v>
                </c:pt>
                <c:pt idx="315">
                  <c:v>9.0305999999999997</c:v>
                </c:pt>
                <c:pt idx="316">
                  <c:v>9.0566999999999993</c:v>
                </c:pt>
                <c:pt idx="317">
                  <c:v>9.0828000000000007</c:v>
                </c:pt>
                <c:pt idx="318">
                  <c:v>9.1089000000000002</c:v>
                </c:pt>
                <c:pt idx="319">
                  <c:v>9.1349999999999998</c:v>
                </c:pt>
                <c:pt idx="320">
                  <c:v>9.1610999999999994</c:v>
                </c:pt>
                <c:pt idx="321">
                  <c:v>9.1872000000000007</c:v>
                </c:pt>
                <c:pt idx="322">
                  <c:v>9.2133000000000003</c:v>
                </c:pt>
                <c:pt idx="323">
                  <c:v>9.2393999999999998</c:v>
                </c:pt>
                <c:pt idx="324">
                  <c:v>9.2654999999999994</c:v>
                </c:pt>
                <c:pt idx="325">
                  <c:v>9.2916000000000007</c:v>
                </c:pt>
                <c:pt idx="326">
                  <c:v>9.3177000000000003</c:v>
                </c:pt>
                <c:pt idx="327">
                  <c:v>9.3437999999999999</c:v>
                </c:pt>
                <c:pt idx="328">
                  <c:v>9.3698999999999995</c:v>
                </c:pt>
                <c:pt idx="329">
                  <c:v>9.3960000000000008</c:v>
                </c:pt>
                <c:pt idx="330">
                  <c:v>9.4221000000000004</c:v>
                </c:pt>
                <c:pt idx="331">
                  <c:v>9.4481999999999999</c:v>
                </c:pt>
                <c:pt idx="332">
                  <c:v>9.4742999999999995</c:v>
                </c:pt>
                <c:pt idx="333">
                  <c:v>9.5004000000000008</c:v>
                </c:pt>
                <c:pt idx="334">
                  <c:v>9.5265000000000004</c:v>
                </c:pt>
                <c:pt idx="335">
                  <c:v>9.5526</c:v>
                </c:pt>
                <c:pt idx="336">
                  <c:v>9.5786999999999995</c:v>
                </c:pt>
                <c:pt idx="337">
                  <c:v>9.6047999999999991</c:v>
                </c:pt>
                <c:pt idx="338">
                  <c:v>9.6309000000000005</c:v>
                </c:pt>
                <c:pt idx="339">
                  <c:v>9.657</c:v>
                </c:pt>
                <c:pt idx="340">
                  <c:v>9.6830999999999996</c:v>
                </c:pt>
                <c:pt idx="341">
                  <c:v>9.7091999999999992</c:v>
                </c:pt>
                <c:pt idx="342">
                  <c:v>9.7353000000000005</c:v>
                </c:pt>
                <c:pt idx="343">
                  <c:v>9.7614000000000001</c:v>
                </c:pt>
                <c:pt idx="344">
                  <c:v>9.7874999999999996</c:v>
                </c:pt>
                <c:pt idx="345">
                  <c:v>9.8135999999999992</c:v>
                </c:pt>
                <c:pt idx="346">
                  <c:v>9.8397000000000006</c:v>
                </c:pt>
                <c:pt idx="347">
                  <c:v>9.8658000000000001</c:v>
                </c:pt>
                <c:pt idx="348">
                  <c:v>9.8918999999999997</c:v>
                </c:pt>
                <c:pt idx="349">
                  <c:v>9.9179999999999993</c:v>
                </c:pt>
                <c:pt idx="350">
                  <c:v>9.9441000000000006</c:v>
                </c:pt>
                <c:pt idx="351">
                  <c:v>9.9702000000000002</c:v>
                </c:pt>
                <c:pt idx="352">
                  <c:v>9.9962999999999997</c:v>
                </c:pt>
                <c:pt idx="353">
                  <c:v>10.022399999999999</c:v>
                </c:pt>
              </c:numCache>
            </c:numRef>
          </c:cat>
          <c:val>
            <c:numRef>
              <c:f>Лист1!$M$32:$M$385</c:f>
              <c:numCache>
                <c:formatCode>0.00E+00</c:formatCode>
                <c:ptCount val="354"/>
                <c:pt idx="0">
                  <c:v>-2.1191990000000001</c:v>
                </c:pt>
                <c:pt idx="1">
                  <c:v>-2.202366</c:v>
                </c:pt>
                <c:pt idx="2">
                  <c:v>-2.2794129999999999</c:v>
                </c:pt>
                <c:pt idx="3">
                  <c:v>-2.3498459999999999</c:v>
                </c:pt>
                <c:pt idx="4">
                  <c:v>-2.4132850000000001</c:v>
                </c:pt>
                <c:pt idx="5">
                  <c:v>-2.469468</c:v>
                </c:pt>
                <c:pt idx="6">
                  <c:v>-2.5182359999999999</c:v>
                </c:pt>
                <c:pt idx="7">
                  <c:v>-2.5595270000000001</c:v>
                </c:pt>
                <c:pt idx="8">
                  <c:v>-2.5933480000000002</c:v>
                </c:pt>
                <c:pt idx="9">
                  <c:v>-2.6197560000000002</c:v>
                </c:pt>
                <c:pt idx="10">
                  <c:v>-2.6388289999999999</c:v>
                </c:pt>
                <c:pt idx="11">
                  <c:v>-2.6506599999999998</c:v>
                </c:pt>
                <c:pt idx="12">
                  <c:v>-2.65063</c:v>
                </c:pt>
                <c:pt idx="13">
                  <c:v>-2.650601</c:v>
                </c:pt>
                <c:pt idx="14">
                  <c:v>-2.6505740000000002</c:v>
                </c:pt>
                <c:pt idx="15">
                  <c:v>-2.6505480000000001</c:v>
                </c:pt>
                <c:pt idx="16">
                  <c:v>-2.6505239999999999</c:v>
                </c:pt>
                <c:pt idx="17">
                  <c:v>-2.6505010000000002</c:v>
                </c:pt>
                <c:pt idx="18">
                  <c:v>-2.6504789999999998</c:v>
                </c:pt>
                <c:pt idx="19">
                  <c:v>-2.6504590000000001</c:v>
                </c:pt>
                <c:pt idx="20">
                  <c:v>-2.650439</c:v>
                </c:pt>
                <c:pt idx="21">
                  <c:v>-2.65042</c:v>
                </c:pt>
                <c:pt idx="22">
                  <c:v>-2.6504029999999998</c:v>
                </c:pt>
                <c:pt idx="23">
                  <c:v>-2.6503860000000001</c:v>
                </c:pt>
                <c:pt idx="24">
                  <c:v>-2.6503700000000001</c:v>
                </c:pt>
                <c:pt idx="25">
                  <c:v>-2.6503549999999998</c:v>
                </c:pt>
                <c:pt idx="26">
                  <c:v>-2.6503399999999999</c:v>
                </c:pt>
                <c:pt idx="27">
                  <c:v>-2.6503260000000002</c:v>
                </c:pt>
                <c:pt idx="28">
                  <c:v>-2.6503130000000001</c:v>
                </c:pt>
                <c:pt idx="29">
                  <c:v>-2.6503000000000001</c:v>
                </c:pt>
                <c:pt idx="30">
                  <c:v>-2.6502880000000002</c:v>
                </c:pt>
                <c:pt idx="31">
                  <c:v>-2.6502759999999999</c:v>
                </c:pt>
                <c:pt idx="32">
                  <c:v>-2.6502650000000001</c:v>
                </c:pt>
                <c:pt idx="33">
                  <c:v>-2.6502539999999999</c:v>
                </c:pt>
                <c:pt idx="34">
                  <c:v>-2.6502439999999998</c:v>
                </c:pt>
                <c:pt idx="35">
                  <c:v>-2.6502340000000002</c:v>
                </c:pt>
                <c:pt idx="36">
                  <c:v>-2.6502240000000001</c:v>
                </c:pt>
                <c:pt idx="37">
                  <c:v>-2.6502150000000002</c:v>
                </c:pt>
                <c:pt idx="38">
                  <c:v>-2.6502059999999998</c:v>
                </c:pt>
                <c:pt idx="39">
                  <c:v>-2.6501969999999999</c:v>
                </c:pt>
                <c:pt idx="40">
                  <c:v>-2.6501890000000001</c:v>
                </c:pt>
                <c:pt idx="41">
                  <c:v>-2.6501809999999999</c:v>
                </c:pt>
                <c:pt idx="42">
                  <c:v>-2.6501730000000001</c:v>
                </c:pt>
                <c:pt idx="43">
                  <c:v>-2.650166</c:v>
                </c:pt>
                <c:pt idx="44">
                  <c:v>-2.6501579999999998</c:v>
                </c:pt>
                <c:pt idx="45">
                  <c:v>-2.6501510000000001</c:v>
                </c:pt>
                <c:pt idx="46">
                  <c:v>-2.6501450000000002</c:v>
                </c:pt>
                <c:pt idx="47">
                  <c:v>-2.6501380000000001</c:v>
                </c:pt>
                <c:pt idx="48">
                  <c:v>-2.6501320000000002</c:v>
                </c:pt>
                <c:pt idx="49">
                  <c:v>-2.6501260000000002</c:v>
                </c:pt>
                <c:pt idx="50">
                  <c:v>-2.6501199999999998</c:v>
                </c:pt>
                <c:pt idx="51">
                  <c:v>-2.6501139999999999</c:v>
                </c:pt>
                <c:pt idx="52">
                  <c:v>-2.6501079999999999</c:v>
                </c:pt>
                <c:pt idx="53">
                  <c:v>-2.6501030000000001</c:v>
                </c:pt>
                <c:pt idx="54">
                  <c:v>-2.6500970000000001</c:v>
                </c:pt>
                <c:pt idx="55">
                  <c:v>-2.6500919999999999</c:v>
                </c:pt>
                <c:pt idx="56">
                  <c:v>-2.6500870000000001</c:v>
                </c:pt>
                <c:pt idx="57">
                  <c:v>-2.6500819999999998</c:v>
                </c:pt>
                <c:pt idx="58">
                  <c:v>-2.650077</c:v>
                </c:pt>
                <c:pt idx="59">
                  <c:v>-2.6500729999999999</c:v>
                </c:pt>
                <c:pt idx="60">
                  <c:v>-2.6500680000000001</c:v>
                </c:pt>
                <c:pt idx="61">
                  <c:v>-2.650064</c:v>
                </c:pt>
                <c:pt idx="62">
                  <c:v>-2.6500590000000002</c:v>
                </c:pt>
                <c:pt idx="63">
                  <c:v>-2.650055</c:v>
                </c:pt>
                <c:pt idx="64">
                  <c:v>-2.6500509999999999</c:v>
                </c:pt>
                <c:pt idx="65">
                  <c:v>-2.6500469999999998</c:v>
                </c:pt>
                <c:pt idx="66">
                  <c:v>-2.6500430000000001</c:v>
                </c:pt>
                <c:pt idx="67">
                  <c:v>-2.6500400000000002</c:v>
                </c:pt>
                <c:pt idx="68">
                  <c:v>-2.6500360000000001</c:v>
                </c:pt>
                <c:pt idx="69">
                  <c:v>-2.6500319999999999</c:v>
                </c:pt>
                <c:pt idx="70">
                  <c:v>-2.650029</c:v>
                </c:pt>
                <c:pt idx="71">
                  <c:v>-2.6500249999999999</c:v>
                </c:pt>
                <c:pt idx="72">
                  <c:v>-2.6500219999999999</c:v>
                </c:pt>
                <c:pt idx="73">
                  <c:v>-2.6500189999999999</c:v>
                </c:pt>
                <c:pt idx="74">
                  <c:v>-2.6500149999999998</c:v>
                </c:pt>
                <c:pt idx="75">
                  <c:v>-2.6500119999999998</c:v>
                </c:pt>
                <c:pt idx="76">
                  <c:v>-2.6500089999999998</c:v>
                </c:pt>
                <c:pt idx="77">
                  <c:v>-2.6500059999999999</c:v>
                </c:pt>
                <c:pt idx="78">
                  <c:v>-2.6500029999999999</c:v>
                </c:pt>
                <c:pt idx="79">
                  <c:v>-2.65</c:v>
                </c:pt>
                <c:pt idx="80">
                  <c:v>-2.6499969999999999</c:v>
                </c:pt>
                <c:pt idx="81">
                  <c:v>-2.6499950000000001</c:v>
                </c:pt>
                <c:pt idx="82">
                  <c:v>-2.6499920000000001</c:v>
                </c:pt>
                <c:pt idx="83">
                  <c:v>-2.6499890000000001</c:v>
                </c:pt>
                <c:pt idx="84">
                  <c:v>-2.6499869999999999</c:v>
                </c:pt>
                <c:pt idx="85">
                  <c:v>-2.6499839999999999</c:v>
                </c:pt>
                <c:pt idx="86">
                  <c:v>-2.6499820000000001</c:v>
                </c:pt>
                <c:pt idx="87">
                  <c:v>-2.6499790000000001</c:v>
                </c:pt>
                <c:pt idx="88">
                  <c:v>-2.6499769999999998</c:v>
                </c:pt>
                <c:pt idx="89">
                  <c:v>-2.6499739999999998</c:v>
                </c:pt>
                <c:pt idx="90">
                  <c:v>-2.649972</c:v>
                </c:pt>
                <c:pt idx="91">
                  <c:v>-2.6499700000000002</c:v>
                </c:pt>
                <c:pt idx="92">
                  <c:v>-2.6499679999999999</c:v>
                </c:pt>
                <c:pt idx="93">
                  <c:v>-2.6499649999999999</c:v>
                </c:pt>
                <c:pt idx="94">
                  <c:v>-2.6499630000000001</c:v>
                </c:pt>
                <c:pt idx="95">
                  <c:v>-2.6499609999999998</c:v>
                </c:pt>
                <c:pt idx="96">
                  <c:v>-2.649959</c:v>
                </c:pt>
                <c:pt idx="97">
                  <c:v>-2.6499570000000001</c:v>
                </c:pt>
                <c:pt idx="98">
                  <c:v>-2.6499549999999998</c:v>
                </c:pt>
                <c:pt idx="99">
                  <c:v>-2.649953</c:v>
                </c:pt>
                <c:pt idx="100">
                  <c:v>-2.6499510000000002</c:v>
                </c:pt>
                <c:pt idx="101">
                  <c:v>-2.6499489999999999</c:v>
                </c:pt>
                <c:pt idx="102">
                  <c:v>-2.6499470000000001</c:v>
                </c:pt>
                <c:pt idx="103">
                  <c:v>-2.6499459999999999</c:v>
                </c:pt>
                <c:pt idx="104">
                  <c:v>-2.6499440000000001</c:v>
                </c:pt>
                <c:pt idx="105">
                  <c:v>-2.6499419999999998</c:v>
                </c:pt>
                <c:pt idx="106">
                  <c:v>-2.64994</c:v>
                </c:pt>
                <c:pt idx="107">
                  <c:v>-2.6499380000000001</c:v>
                </c:pt>
                <c:pt idx="108">
                  <c:v>-2.649937</c:v>
                </c:pt>
                <c:pt idx="109">
                  <c:v>-2.6499350000000002</c:v>
                </c:pt>
                <c:pt idx="110">
                  <c:v>-2.6499329999999999</c:v>
                </c:pt>
                <c:pt idx="111">
                  <c:v>-2.6499320000000002</c:v>
                </c:pt>
                <c:pt idx="112">
                  <c:v>-2.6499299999999999</c:v>
                </c:pt>
                <c:pt idx="113">
                  <c:v>-2.6499290000000002</c:v>
                </c:pt>
                <c:pt idx="114">
                  <c:v>-2.6499269999999999</c:v>
                </c:pt>
                <c:pt idx="115">
                  <c:v>-2.6499259999999998</c:v>
                </c:pt>
                <c:pt idx="116">
                  <c:v>-2.6499239999999999</c:v>
                </c:pt>
                <c:pt idx="117">
                  <c:v>-2.6499229999999998</c:v>
                </c:pt>
                <c:pt idx="118">
                  <c:v>-2.649921</c:v>
                </c:pt>
                <c:pt idx="119">
                  <c:v>-2.6499199999999998</c:v>
                </c:pt>
                <c:pt idx="120">
                  <c:v>-2.649918</c:v>
                </c:pt>
                <c:pt idx="121">
                  <c:v>-2.6499169999999999</c:v>
                </c:pt>
                <c:pt idx="122">
                  <c:v>-2.649915</c:v>
                </c:pt>
                <c:pt idx="123">
                  <c:v>-2.6499139999999999</c:v>
                </c:pt>
                <c:pt idx="124">
                  <c:v>-2.6499130000000002</c:v>
                </c:pt>
                <c:pt idx="125">
                  <c:v>-2.6499109999999999</c:v>
                </c:pt>
                <c:pt idx="126">
                  <c:v>-2.6499100000000002</c:v>
                </c:pt>
                <c:pt idx="127">
                  <c:v>-2.6499090000000001</c:v>
                </c:pt>
                <c:pt idx="128">
                  <c:v>-2.6499079999999999</c:v>
                </c:pt>
                <c:pt idx="129">
                  <c:v>-2.6499060000000001</c:v>
                </c:pt>
                <c:pt idx="130">
                  <c:v>-2.649905</c:v>
                </c:pt>
                <c:pt idx="131">
                  <c:v>-2.6499039999999998</c:v>
                </c:pt>
                <c:pt idx="132">
                  <c:v>-2.6499030000000001</c:v>
                </c:pt>
                <c:pt idx="133">
                  <c:v>-2.6499009999999998</c:v>
                </c:pt>
                <c:pt idx="134">
                  <c:v>-2.6499000000000001</c:v>
                </c:pt>
                <c:pt idx="135">
                  <c:v>-2.649899</c:v>
                </c:pt>
                <c:pt idx="136">
                  <c:v>-2.6498979999999999</c:v>
                </c:pt>
                <c:pt idx="137">
                  <c:v>-2.6498970000000002</c:v>
                </c:pt>
                <c:pt idx="138">
                  <c:v>-2.649896</c:v>
                </c:pt>
                <c:pt idx="139">
                  <c:v>-2.6498949999999999</c:v>
                </c:pt>
                <c:pt idx="140">
                  <c:v>-2.6498930000000001</c:v>
                </c:pt>
                <c:pt idx="141">
                  <c:v>-2.6498919999999999</c:v>
                </c:pt>
                <c:pt idx="142">
                  <c:v>-2.6498910000000002</c:v>
                </c:pt>
                <c:pt idx="143">
                  <c:v>-2.6498900000000001</c:v>
                </c:pt>
                <c:pt idx="144">
                  <c:v>-2.6498889999999999</c:v>
                </c:pt>
                <c:pt idx="145">
                  <c:v>-2.6498879999999998</c:v>
                </c:pt>
                <c:pt idx="146">
                  <c:v>-2.6498870000000001</c:v>
                </c:pt>
                <c:pt idx="147">
                  <c:v>-2.649886</c:v>
                </c:pt>
                <c:pt idx="148">
                  <c:v>-2.6498849999999998</c:v>
                </c:pt>
                <c:pt idx="149">
                  <c:v>-2.6498840000000001</c:v>
                </c:pt>
                <c:pt idx="150">
                  <c:v>-2.649883</c:v>
                </c:pt>
                <c:pt idx="151">
                  <c:v>-2.6498819999999998</c:v>
                </c:pt>
                <c:pt idx="152">
                  <c:v>-2.6498810000000002</c:v>
                </c:pt>
                <c:pt idx="153">
                  <c:v>-2.64988</c:v>
                </c:pt>
                <c:pt idx="154">
                  <c:v>-2.6498789999999999</c:v>
                </c:pt>
                <c:pt idx="155">
                  <c:v>-2.6498780000000002</c:v>
                </c:pt>
                <c:pt idx="156">
                  <c:v>-2.6498780000000002</c:v>
                </c:pt>
                <c:pt idx="157">
                  <c:v>-2.649877</c:v>
                </c:pt>
                <c:pt idx="158">
                  <c:v>-2.6498759999999999</c:v>
                </c:pt>
                <c:pt idx="159">
                  <c:v>-2.6498750000000002</c:v>
                </c:pt>
                <c:pt idx="160">
                  <c:v>-2.6498740000000001</c:v>
                </c:pt>
                <c:pt idx="161">
                  <c:v>-2.6498729999999999</c:v>
                </c:pt>
                <c:pt idx="162">
                  <c:v>-2.6498719999999998</c:v>
                </c:pt>
                <c:pt idx="163">
                  <c:v>-2.6498710000000001</c:v>
                </c:pt>
                <c:pt idx="164">
                  <c:v>-2.6498710000000001</c:v>
                </c:pt>
                <c:pt idx="165">
                  <c:v>-2.6498699999999999</c:v>
                </c:pt>
                <c:pt idx="166">
                  <c:v>-2.6498689999999998</c:v>
                </c:pt>
                <c:pt idx="167">
                  <c:v>-2.6498680000000001</c:v>
                </c:pt>
                <c:pt idx="168">
                  <c:v>-2.649867</c:v>
                </c:pt>
                <c:pt idx="169">
                  <c:v>-2.649867</c:v>
                </c:pt>
                <c:pt idx="170">
                  <c:v>-2.6498659999999998</c:v>
                </c:pt>
                <c:pt idx="171">
                  <c:v>-2.6498650000000001</c:v>
                </c:pt>
                <c:pt idx="172">
                  <c:v>-2.649864</c:v>
                </c:pt>
                <c:pt idx="173">
                  <c:v>-2.649864</c:v>
                </c:pt>
                <c:pt idx="174">
                  <c:v>-2.6498629999999999</c:v>
                </c:pt>
                <c:pt idx="175">
                  <c:v>-2.6498620000000002</c:v>
                </c:pt>
                <c:pt idx="176">
                  <c:v>-2.649861</c:v>
                </c:pt>
                <c:pt idx="177">
                  <c:v>-2.649861</c:v>
                </c:pt>
                <c:pt idx="178">
                  <c:v>-2.6498599999999999</c:v>
                </c:pt>
                <c:pt idx="179">
                  <c:v>-2.6498590000000002</c:v>
                </c:pt>
                <c:pt idx="180">
                  <c:v>-2.6498590000000002</c:v>
                </c:pt>
                <c:pt idx="181">
                  <c:v>-2.649858</c:v>
                </c:pt>
                <c:pt idx="182">
                  <c:v>-2.6498569999999999</c:v>
                </c:pt>
                <c:pt idx="183">
                  <c:v>-2.6498569999999999</c:v>
                </c:pt>
                <c:pt idx="184">
                  <c:v>-2.6498560000000002</c:v>
                </c:pt>
                <c:pt idx="185">
                  <c:v>-2.6498550000000001</c:v>
                </c:pt>
                <c:pt idx="186">
                  <c:v>-2.6498550000000001</c:v>
                </c:pt>
                <c:pt idx="187">
                  <c:v>-2.6498539999999999</c:v>
                </c:pt>
                <c:pt idx="188">
                  <c:v>-2.6498529999999998</c:v>
                </c:pt>
                <c:pt idx="189">
                  <c:v>-2.6498529999999998</c:v>
                </c:pt>
                <c:pt idx="190">
                  <c:v>-2.6498520000000001</c:v>
                </c:pt>
                <c:pt idx="191">
                  <c:v>-2.649851</c:v>
                </c:pt>
                <c:pt idx="192">
                  <c:v>-2.649851</c:v>
                </c:pt>
                <c:pt idx="193">
                  <c:v>-2.6498499999999998</c:v>
                </c:pt>
                <c:pt idx="194">
                  <c:v>-2.6498499999999998</c:v>
                </c:pt>
                <c:pt idx="195">
                  <c:v>-2.6498490000000001</c:v>
                </c:pt>
                <c:pt idx="196">
                  <c:v>-2.649848</c:v>
                </c:pt>
                <c:pt idx="197">
                  <c:v>-2.649848</c:v>
                </c:pt>
                <c:pt idx="198">
                  <c:v>-2.6498469999999998</c:v>
                </c:pt>
                <c:pt idx="199">
                  <c:v>-2.6498469999999998</c:v>
                </c:pt>
                <c:pt idx="200">
                  <c:v>-2.6498460000000001</c:v>
                </c:pt>
                <c:pt idx="201">
                  <c:v>-2.6498460000000001</c:v>
                </c:pt>
                <c:pt idx="202">
                  <c:v>-2.649845</c:v>
                </c:pt>
                <c:pt idx="203">
                  <c:v>-2.649845</c:v>
                </c:pt>
                <c:pt idx="204">
                  <c:v>-2.6498439999999999</c:v>
                </c:pt>
                <c:pt idx="205">
                  <c:v>-2.6498439999999999</c:v>
                </c:pt>
                <c:pt idx="206">
                  <c:v>-2.6498430000000002</c:v>
                </c:pt>
                <c:pt idx="207">
                  <c:v>-2.6498430000000002</c:v>
                </c:pt>
                <c:pt idx="208">
                  <c:v>-2.649842</c:v>
                </c:pt>
                <c:pt idx="209">
                  <c:v>-2.649842</c:v>
                </c:pt>
                <c:pt idx="210">
                  <c:v>-2.6498409999999999</c:v>
                </c:pt>
                <c:pt idx="211">
                  <c:v>-2.6498409999999999</c:v>
                </c:pt>
                <c:pt idx="212">
                  <c:v>-2.6498400000000002</c:v>
                </c:pt>
                <c:pt idx="213">
                  <c:v>-2.6498400000000002</c:v>
                </c:pt>
                <c:pt idx="214">
                  <c:v>-2.6498390000000001</c:v>
                </c:pt>
                <c:pt idx="215">
                  <c:v>-2.6498390000000001</c:v>
                </c:pt>
                <c:pt idx="216">
                  <c:v>-2.6498379999999999</c:v>
                </c:pt>
                <c:pt idx="217">
                  <c:v>-2.6498379999999999</c:v>
                </c:pt>
                <c:pt idx="218">
                  <c:v>-2.6498370000000002</c:v>
                </c:pt>
                <c:pt idx="219">
                  <c:v>-2.6498370000000002</c:v>
                </c:pt>
                <c:pt idx="220">
                  <c:v>-2.6498360000000001</c:v>
                </c:pt>
                <c:pt idx="221">
                  <c:v>-2.6498360000000001</c:v>
                </c:pt>
                <c:pt idx="222">
                  <c:v>-2.6498360000000001</c:v>
                </c:pt>
                <c:pt idx="223">
                  <c:v>-2.6498349999999999</c:v>
                </c:pt>
                <c:pt idx="224">
                  <c:v>-2.6498349999999999</c:v>
                </c:pt>
                <c:pt idx="225">
                  <c:v>-2.6498339999999998</c:v>
                </c:pt>
                <c:pt idx="226">
                  <c:v>-2.6498339999999998</c:v>
                </c:pt>
                <c:pt idx="227">
                  <c:v>-2.6498339999999998</c:v>
                </c:pt>
                <c:pt idx="228">
                  <c:v>-2.6498330000000001</c:v>
                </c:pt>
                <c:pt idx="229">
                  <c:v>-2.6498330000000001</c:v>
                </c:pt>
                <c:pt idx="230">
                  <c:v>-2.649832</c:v>
                </c:pt>
                <c:pt idx="231">
                  <c:v>-2.649832</c:v>
                </c:pt>
                <c:pt idx="232">
                  <c:v>-2.649832</c:v>
                </c:pt>
                <c:pt idx="233">
                  <c:v>-2.6498309999999998</c:v>
                </c:pt>
                <c:pt idx="234">
                  <c:v>-2.6498309999999998</c:v>
                </c:pt>
                <c:pt idx="235">
                  <c:v>-2.6498309999999998</c:v>
                </c:pt>
                <c:pt idx="236">
                  <c:v>-2.6498300000000001</c:v>
                </c:pt>
                <c:pt idx="237">
                  <c:v>-2.6498300000000001</c:v>
                </c:pt>
                <c:pt idx="238">
                  <c:v>-2.649829</c:v>
                </c:pt>
                <c:pt idx="239">
                  <c:v>-2.649829</c:v>
                </c:pt>
                <c:pt idx="240">
                  <c:v>-2.649829</c:v>
                </c:pt>
                <c:pt idx="241">
                  <c:v>-2.6498279999999999</c:v>
                </c:pt>
                <c:pt idx="242">
                  <c:v>-2.6498279999999999</c:v>
                </c:pt>
                <c:pt idx="243">
                  <c:v>-2.6498279999999999</c:v>
                </c:pt>
                <c:pt idx="244">
                  <c:v>-2.6498279999999999</c:v>
                </c:pt>
                <c:pt idx="245">
                  <c:v>-2.6498270000000002</c:v>
                </c:pt>
                <c:pt idx="246">
                  <c:v>-2.6498270000000002</c:v>
                </c:pt>
                <c:pt idx="247">
                  <c:v>-2.6498270000000002</c:v>
                </c:pt>
                <c:pt idx="248">
                  <c:v>-2.649826</c:v>
                </c:pt>
                <c:pt idx="249">
                  <c:v>-2.649826</c:v>
                </c:pt>
                <c:pt idx="250">
                  <c:v>-2.649826</c:v>
                </c:pt>
                <c:pt idx="251">
                  <c:v>-2.6498249999999999</c:v>
                </c:pt>
                <c:pt idx="252">
                  <c:v>-2.6498249999999999</c:v>
                </c:pt>
                <c:pt idx="253">
                  <c:v>-2.6498249999999999</c:v>
                </c:pt>
                <c:pt idx="254">
                  <c:v>-2.6498249999999999</c:v>
                </c:pt>
                <c:pt idx="255">
                  <c:v>-2.6498240000000002</c:v>
                </c:pt>
                <c:pt idx="256">
                  <c:v>-2.6498240000000002</c:v>
                </c:pt>
                <c:pt idx="257">
                  <c:v>-2.6498240000000002</c:v>
                </c:pt>
                <c:pt idx="258">
                  <c:v>-2.6498240000000002</c:v>
                </c:pt>
                <c:pt idx="259">
                  <c:v>-2.649823</c:v>
                </c:pt>
                <c:pt idx="260">
                  <c:v>-2.649823</c:v>
                </c:pt>
                <c:pt idx="261">
                  <c:v>-2.649823</c:v>
                </c:pt>
                <c:pt idx="262">
                  <c:v>-2.649823</c:v>
                </c:pt>
                <c:pt idx="263">
                  <c:v>-2.6498219999999999</c:v>
                </c:pt>
                <c:pt idx="264">
                  <c:v>-2.6498219999999999</c:v>
                </c:pt>
                <c:pt idx="265">
                  <c:v>-2.6498219999999999</c:v>
                </c:pt>
                <c:pt idx="266">
                  <c:v>-2.6498219999999999</c:v>
                </c:pt>
                <c:pt idx="267">
                  <c:v>-2.6498210000000002</c:v>
                </c:pt>
                <c:pt idx="268">
                  <c:v>-2.6498210000000002</c:v>
                </c:pt>
                <c:pt idx="269">
                  <c:v>-2.6498210000000002</c:v>
                </c:pt>
                <c:pt idx="270">
                  <c:v>-2.6498210000000002</c:v>
                </c:pt>
                <c:pt idx="271">
                  <c:v>-2.6498210000000002</c:v>
                </c:pt>
                <c:pt idx="272">
                  <c:v>-2.6498200000000001</c:v>
                </c:pt>
                <c:pt idx="273">
                  <c:v>-2.6498200000000001</c:v>
                </c:pt>
                <c:pt idx="274">
                  <c:v>-2.6498200000000001</c:v>
                </c:pt>
                <c:pt idx="275">
                  <c:v>-2.6498200000000001</c:v>
                </c:pt>
                <c:pt idx="276">
                  <c:v>-2.6498200000000001</c:v>
                </c:pt>
                <c:pt idx="277">
                  <c:v>-2.6498189999999999</c:v>
                </c:pt>
                <c:pt idx="278">
                  <c:v>-2.6498189999999999</c:v>
                </c:pt>
                <c:pt idx="279">
                  <c:v>-2.6498189999999999</c:v>
                </c:pt>
                <c:pt idx="280">
                  <c:v>-2.6498189999999999</c:v>
                </c:pt>
                <c:pt idx="281">
                  <c:v>-2.6498189999999999</c:v>
                </c:pt>
                <c:pt idx="282">
                  <c:v>-2.6498179999999998</c:v>
                </c:pt>
                <c:pt idx="283">
                  <c:v>-2.6498179999999998</c:v>
                </c:pt>
                <c:pt idx="284">
                  <c:v>-2.6498179999999998</c:v>
                </c:pt>
                <c:pt idx="285">
                  <c:v>-2.6498179999999998</c:v>
                </c:pt>
                <c:pt idx="286">
                  <c:v>-2.6498179999999998</c:v>
                </c:pt>
                <c:pt idx="287">
                  <c:v>-2.6498179999999998</c:v>
                </c:pt>
                <c:pt idx="288">
                  <c:v>-2.6498179999999998</c:v>
                </c:pt>
                <c:pt idx="289">
                  <c:v>-2.6498170000000001</c:v>
                </c:pt>
                <c:pt idx="290">
                  <c:v>-2.6498170000000001</c:v>
                </c:pt>
                <c:pt idx="291">
                  <c:v>-2.6498170000000001</c:v>
                </c:pt>
                <c:pt idx="292">
                  <c:v>-2.6498170000000001</c:v>
                </c:pt>
                <c:pt idx="293">
                  <c:v>-2.6498170000000001</c:v>
                </c:pt>
                <c:pt idx="294">
                  <c:v>-2.6498170000000001</c:v>
                </c:pt>
                <c:pt idx="295">
                  <c:v>-2.6498170000000001</c:v>
                </c:pt>
                <c:pt idx="296">
                  <c:v>-2.6498159999999999</c:v>
                </c:pt>
                <c:pt idx="297">
                  <c:v>-2.6498159999999999</c:v>
                </c:pt>
                <c:pt idx="298">
                  <c:v>-2.6498159999999999</c:v>
                </c:pt>
                <c:pt idx="299">
                  <c:v>-2.6498159999999999</c:v>
                </c:pt>
                <c:pt idx="300">
                  <c:v>-2.6498159999999999</c:v>
                </c:pt>
                <c:pt idx="301">
                  <c:v>-2.6498159999999999</c:v>
                </c:pt>
                <c:pt idx="302">
                  <c:v>-2.6498159999999999</c:v>
                </c:pt>
                <c:pt idx="303">
                  <c:v>-2.6498159999999999</c:v>
                </c:pt>
                <c:pt idx="304">
                  <c:v>-2.6498149999999998</c:v>
                </c:pt>
                <c:pt idx="305">
                  <c:v>-2.6498149999999998</c:v>
                </c:pt>
                <c:pt idx="306">
                  <c:v>-2.6498149999999998</c:v>
                </c:pt>
                <c:pt idx="307">
                  <c:v>-2.6498149999999998</c:v>
                </c:pt>
                <c:pt idx="308">
                  <c:v>-2.6498149999999998</c:v>
                </c:pt>
                <c:pt idx="309">
                  <c:v>-2.6498149999999998</c:v>
                </c:pt>
                <c:pt idx="310">
                  <c:v>-2.6498149999999998</c:v>
                </c:pt>
                <c:pt idx="311">
                  <c:v>-2.6498149999999998</c:v>
                </c:pt>
                <c:pt idx="312">
                  <c:v>-2.6498149999999998</c:v>
                </c:pt>
                <c:pt idx="313">
                  <c:v>-2.6498149999999998</c:v>
                </c:pt>
                <c:pt idx="314">
                  <c:v>-2.6498149999999998</c:v>
                </c:pt>
                <c:pt idx="315">
                  <c:v>-2.6498140000000001</c:v>
                </c:pt>
                <c:pt idx="316">
                  <c:v>-2.6498140000000001</c:v>
                </c:pt>
                <c:pt idx="317">
                  <c:v>-2.6498140000000001</c:v>
                </c:pt>
                <c:pt idx="318">
                  <c:v>-2.6498140000000001</c:v>
                </c:pt>
                <c:pt idx="319">
                  <c:v>-2.6498140000000001</c:v>
                </c:pt>
                <c:pt idx="320">
                  <c:v>-2.6498140000000001</c:v>
                </c:pt>
                <c:pt idx="321">
                  <c:v>-2.6498140000000001</c:v>
                </c:pt>
                <c:pt idx="322">
                  <c:v>-2.6498140000000001</c:v>
                </c:pt>
                <c:pt idx="323">
                  <c:v>-2.6498140000000001</c:v>
                </c:pt>
                <c:pt idx="324">
                  <c:v>-2.6498140000000001</c:v>
                </c:pt>
                <c:pt idx="325">
                  <c:v>-2.6498140000000001</c:v>
                </c:pt>
                <c:pt idx="326">
                  <c:v>-2.6498140000000001</c:v>
                </c:pt>
                <c:pt idx="327">
                  <c:v>-2.6498140000000001</c:v>
                </c:pt>
                <c:pt idx="328">
                  <c:v>-2.6498140000000001</c:v>
                </c:pt>
                <c:pt idx="329">
                  <c:v>-2.6498140000000001</c:v>
                </c:pt>
                <c:pt idx="330">
                  <c:v>-2.6498140000000001</c:v>
                </c:pt>
                <c:pt idx="331">
                  <c:v>-2.6498140000000001</c:v>
                </c:pt>
                <c:pt idx="332">
                  <c:v>-2.649813</c:v>
                </c:pt>
                <c:pt idx="333">
                  <c:v>-2.649813</c:v>
                </c:pt>
                <c:pt idx="334">
                  <c:v>-2.649813</c:v>
                </c:pt>
                <c:pt idx="335">
                  <c:v>-2.649813</c:v>
                </c:pt>
                <c:pt idx="336">
                  <c:v>-2.649813</c:v>
                </c:pt>
                <c:pt idx="337">
                  <c:v>-2.649813</c:v>
                </c:pt>
                <c:pt idx="338">
                  <c:v>-2.649813</c:v>
                </c:pt>
                <c:pt idx="339">
                  <c:v>-2.649813</c:v>
                </c:pt>
                <c:pt idx="340">
                  <c:v>-2.649813</c:v>
                </c:pt>
                <c:pt idx="341">
                  <c:v>-2.649813</c:v>
                </c:pt>
                <c:pt idx="342">
                  <c:v>-2.649813</c:v>
                </c:pt>
                <c:pt idx="343">
                  <c:v>-2.649813</c:v>
                </c:pt>
                <c:pt idx="344">
                  <c:v>-2.649813</c:v>
                </c:pt>
                <c:pt idx="345">
                  <c:v>-2.649813</c:v>
                </c:pt>
                <c:pt idx="346">
                  <c:v>-2.649813</c:v>
                </c:pt>
                <c:pt idx="347">
                  <c:v>-2.649813</c:v>
                </c:pt>
                <c:pt idx="348">
                  <c:v>-2.649813</c:v>
                </c:pt>
                <c:pt idx="349">
                  <c:v>-2.649813</c:v>
                </c:pt>
                <c:pt idx="350">
                  <c:v>-2.649813</c:v>
                </c:pt>
                <c:pt idx="351">
                  <c:v>-2.649813</c:v>
                </c:pt>
                <c:pt idx="352">
                  <c:v>-2.649813</c:v>
                </c:pt>
                <c:pt idx="353">
                  <c:v>-2.649813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RO by IK3 170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Лист1!$A$32:$A$385</c:f>
              <c:numCache>
                <c:formatCode>General</c:formatCode>
                <c:ptCount val="354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  <c:pt idx="101">
                  <c:v>3.4451999999999998</c:v>
                </c:pt>
                <c:pt idx="102">
                  <c:v>3.4712999999999998</c:v>
                </c:pt>
                <c:pt idx="103">
                  <c:v>3.4973999999999998</c:v>
                </c:pt>
                <c:pt idx="104">
                  <c:v>3.5234999999999999</c:v>
                </c:pt>
                <c:pt idx="105">
                  <c:v>3.5495999999999999</c:v>
                </c:pt>
                <c:pt idx="106">
                  <c:v>3.5756999999999999</c:v>
                </c:pt>
                <c:pt idx="107">
                  <c:v>3.6017999999999999</c:v>
                </c:pt>
                <c:pt idx="108">
                  <c:v>3.6278999999999999</c:v>
                </c:pt>
                <c:pt idx="109">
                  <c:v>3.6539999999999999</c:v>
                </c:pt>
                <c:pt idx="110">
                  <c:v>3.6800999999999999</c:v>
                </c:pt>
                <c:pt idx="111">
                  <c:v>3.7061999999999999</c:v>
                </c:pt>
                <c:pt idx="112">
                  <c:v>3.7323</c:v>
                </c:pt>
                <c:pt idx="113">
                  <c:v>3.7584</c:v>
                </c:pt>
                <c:pt idx="114">
                  <c:v>3.7845</c:v>
                </c:pt>
                <c:pt idx="115">
                  <c:v>3.8106</c:v>
                </c:pt>
                <c:pt idx="116">
                  <c:v>3.8367</c:v>
                </c:pt>
                <c:pt idx="117">
                  <c:v>3.8628</c:v>
                </c:pt>
                <c:pt idx="118">
                  <c:v>3.8889</c:v>
                </c:pt>
                <c:pt idx="119">
                  <c:v>3.915</c:v>
                </c:pt>
                <c:pt idx="120">
                  <c:v>3.9411</c:v>
                </c:pt>
                <c:pt idx="121">
                  <c:v>3.9672000000000001</c:v>
                </c:pt>
                <c:pt idx="122">
                  <c:v>3.9933000000000001</c:v>
                </c:pt>
                <c:pt idx="123">
                  <c:v>4.0194000000000001</c:v>
                </c:pt>
                <c:pt idx="124">
                  <c:v>4.0454999999999997</c:v>
                </c:pt>
                <c:pt idx="125">
                  <c:v>4.0716000000000001</c:v>
                </c:pt>
                <c:pt idx="126">
                  <c:v>4.0976999999999997</c:v>
                </c:pt>
                <c:pt idx="127">
                  <c:v>4.1238000000000001</c:v>
                </c:pt>
                <c:pt idx="128">
                  <c:v>4.1498999999999997</c:v>
                </c:pt>
                <c:pt idx="129">
                  <c:v>4.1760000000000002</c:v>
                </c:pt>
                <c:pt idx="130">
                  <c:v>4.2020999999999997</c:v>
                </c:pt>
                <c:pt idx="131">
                  <c:v>4.2282000000000002</c:v>
                </c:pt>
                <c:pt idx="132">
                  <c:v>4.2542999999999997</c:v>
                </c:pt>
                <c:pt idx="133">
                  <c:v>4.2804000000000002</c:v>
                </c:pt>
                <c:pt idx="134">
                  <c:v>4.3064999999999998</c:v>
                </c:pt>
                <c:pt idx="135">
                  <c:v>4.3326000000000002</c:v>
                </c:pt>
                <c:pt idx="136">
                  <c:v>4.3586999999999998</c:v>
                </c:pt>
                <c:pt idx="137">
                  <c:v>4.3848000000000003</c:v>
                </c:pt>
                <c:pt idx="138">
                  <c:v>4.4108999999999998</c:v>
                </c:pt>
                <c:pt idx="139">
                  <c:v>4.4370000000000003</c:v>
                </c:pt>
                <c:pt idx="140">
                  <c:v>4.4630999999999998</c:v>
                </c:pt>
                <c:pt idx="141">
                  <c:v>4.4892000000000003</c:v>
                </c:pt>
                <c:pt idx="142">
                  <c:v>4.5152999999999999</c:v>
                </c:pt>
                <c:pt idx="143">
                  <c:v>4.5414000000000003</c:v>
                </c:pt>
                <c:pt idx="144">
                  <c:v>4.5674999999999999</c:v>
                </c:pt>
                <c:pt idx="145">
                  <c:v>4.5936000000000003</c:v>
                </c:pt>
                <c:pt idx="146">
                  <c:v>4.6196999999999999</c:v>
                </c:pt>
                <c:pt idx="147">
                  <c:v>4.6458000000000004</c:v>
                </c:pt>
                <c:pt idx="148">
                  <c:v>4.6718999999999999</c:v>
                </c:pt>
                <c:pt idx="149">
                  <c:v>4.6980000000000004</c:v>
                </c:pt>
                <c:pt idx="150">
                  <c:v>4.7241</c:v>
                </c:pt>
                <c:pt idx="151">
                  <c:v>4.7502000000000004</c:v>
                </c:pt>
                <c:pt idx="152">
                  <c:v>4.7763</c:v>
                </c:pt>
                <c:pt idx="153">
                  <c:v>4.8023999999999996</c:v>
                </c:pt>
                <c:pt idx="154">
                  <c:v>4.8285</c:v>
                </c:pt>
                <c:pt idx="155">
                  <c:v>4.8545999999999996</c:v>
                </c:pt>
                <c:pt idx="156">
                  <c:v>4.8807</c:v>
                </c:pt>
                <c:pt idx="157">
                  <c:v>4.9067999999999996</c:v>
                </c:pt>
                <c:pt idx="158">
                  <c:v>4.9329000000000001</c:v>
                </c:pt>
                <c:pt idx="159">
                  <c:v>4.9589999999999996</c:v>
                </c:pt>
                <c:pt idx="160">
                  <c:v>4.9851000000000001</c:v>
                </c:pt>
                <c:pt idx="161">
                  <c:v>5.0111999999999997</c:v>
                </c:pt>
                <c:pt idx="162">
                  <c:v>5.0373000000000001</c:v>
                </c:pt>
                <c:pt idx="163">
                  <c:v>5.0633999999999997</c:v>
                </c:pt>
                <c:pt idx="164">
                  <c:v>5.0895000000000001</c:v>
                </c:pt>
                <c:pt idx="165">
                  <c:v>5.1155999999999997</c:v>
                </c:pt>
                <c:pt idx="166">
                  <c:v>5.1417000000000002</c:v>
                </c:pt>
                <c:pt idx="167">
                  <c:v>5.1677999999999997</c:v>
                </c:pt>
                <c:pt idx="168">
                  <c:v>5.1939000000000002</c:v>
                </c:pt>
                <c:pt idx="169">
                  <c:v>5.22</c:v>
                </c:pt>
                <c:pt idx="170">
                  <c:v>5.2461000000000002</c:v>
                </c:pt>
                <c:pt idx="171">
                  <c:v>5.2721999999999998</c:v>
                </c:pt>
                <c:pt idx="172">
                  <c:v>5.2983000000000002</c:v>
                </c:pt>
                <c:pt idx="173">
                  <c:v>5.3243999999999998</c:v>
                </c:pt>
                <c:pt idx="174">
                  <c:v>5.3505000000000003</c:v>
                </c:pt>
                <c:pt idx="175">
                  <c:v>5.3765999999999998</c:v>
                </c:pt>
                <c:pt idx="176">
                  <c:v>5.4027000000000003</c:v>
                </c:pt>
                <c:pt idx="177">
                  <c:v>5.4287999999999998</c:v>
                </c:pt>
                <c:pt idx="178">
                  <c:v>5.4549000000000003</c:v>
                </c:pt>
                <c:pt idx="179">
                  <c:v>5.4809999999999999</c:v>
                </c:pt>
                <c:pt idx="180">
                  <c:v>5.5071000000000003</c:v>
                </c:pt>
                <c:pt idx="181">
                  <c:v>5.5331999999999999</c:v>
                </c:pt>
                <c:pt idx="182">
                  <c:v>5.5593000000000004</c:v>
                </c:pt>
                <c:pt idx="183">
                  <c:v>5.5853999999999999</c:v>
                </c:pt>
                <c:pt idx="184">
                  <c:v>5.6115000000000004</c:v>
                </c:pt>
                <c:pt idx="185">
                  <c:v>5.6375999999999999</c:v>
                </c:pt>
                <c:pt idx="186">
                  <c:v>5.6637000000000004</c:v>
                </c:pt>
                <c:pt idx="187">
                  <c:v>5.6898</c:v>
                </c:pt>
                <c:pt idx="188">
                  <c:v>5.7159000000000004</c:v>
                </c:pt>
                <c:pt idx="189">
                  <c:v>5.742</c:v>
                </c:pt>
                <c:pt idx="190">
                  <c:v>5.7680999999999996</c:v>
                </c:pt>
                <c:pt idx="191">
                  <c:v>5.7942</c:v>
                </c:pt>
                <c:pt idx="192">
                  <c:v>5.8202999999999996</c:v>
                </c:pt>
                <c:pt idx="193">
                  <c:v>5.8464</c:v>
                </c:pt>
                <c:pt idx="194">
                  <c:v>5.8724999999999996</c:v>
                </c:pt>
                <c:pt idx="195">
                  <c:v>5.8986000000000001</c:v>
                </c:pt>
                <c:pt idx="196">
                  <c:v>5.9246999999999996</c:v>
                </c:pt>
                <c:pt idx="197">
                  <c:v>5.9508000000000001</c:v>
                </c:pt>
                <c:pt idx="198">
                  <c:v>5.9768999999999997</c:v>
                </c:pt>
                <c:pt idx="199">
                  <c:v>6.0030000000000001</c:v>
                </c:pt>
                <c:pt idx="200">
                  <c:v>6.0290999999999997</c:v>
                </c:pt>
                <c:pt idx="201">
                  <c:v>6.0552000000000001</c:v>
                </c:pt>
                <c:pt idx="202">
                  <c:v>6.0812999999999997</c:v>
                </c:pt>
                <c:pt idx="203">
                  <c:v>6.1074000000000002</c:v>
                </c:pt>
                <c:pt idx="204">
                  <c:v>6.1334999999999997</c:v>
                </c:pt>
                <c:pt idx="205">
                  <c:v>6.1596000000000002</c:v>
                </c:pt>
                <c:pt idx="206">
                  <c:v>6.1856999999999998</c:v>
                </c:pt>
                <c:pt idx="207">
                  <c:v>6.2118000000000002</c:v>
                </c:pt>
                <c:pt idx="208">
                  <c:v>6.2378999999999998</c:v>
                </c:pt>
                <c:pt idx="209">
                  <c:v>6.2640000000000002</c:v>
                </c:pt>
                <c:pt idx="210">
                  <c:v>6.2900999999999998</c:v>
                </c:pt>
                <c:pt idx="211">
                  <c:v>6.3162000000000003</c:v>
                </c:pt>
                <c:pt idx="212">
                  <c:v>6.3422999999999998</c:v>
                </c:pt>
                <c:pt idx="213">
                  <c:v>6.3684000000000003</c:v>
                </c:pt>
                <c:pt idx="214">
                  <c:v>6.3944999999999999</c:v>
                </c:pt>
                <c:pt idx="215">
                  <c:v>6.4206000000000003</c:v>
                </c:pt>
                <c:pt idx="216">
                  <c:v>6.4466999999999999</c:v>
                </c:pt>
                <c:pt idx="217">
                  <c:v>6.4728000000000003</c:v>
                </c:pt>
                <c:pt idx="218">
                  <c:v>6.4988999999999999</c:v>
                </c:pt>
                <c:pt idx="219">
                  <c:v>6.5250000000000004</c:v>
                </c:pt>
                <c:pt idx="220">
                  <c:v>6.5510999999999999</c:v>
                </c:pt>
                <c:pt idx="221">
                  <c:v>6.5772000000000004</c:v>
                </c:pt>
                <c:pt idx="222">
                  <c:v>6.6032999999999999</c:v>
                </c:pt>
                <c:pt idx="223">
                  <c:v>6.6294000000000004</c:v>
                </c:pt>
                <c:pt idx="224">
                  <c:v>6.6555</c:v>
                </c:pt>
                <c:pt idx="225">
                  <c:v>6.6816000000000004</c:v>
                </c:pt>
                <c:pt idx="226">
                  <c:v>6.7077</c:v>
                </c:pt>
                <c:pt idx="227">
                  <c:v>6.7337999999999996</c:v>
                </c:pt>
                <c:pt idx="228">
                  <c:v>6.7599</c:v>
                </c:pt>
                <c:pt idx="229">
                  <c:v>6.7859999999999996</c:v>
                </c:pt>
                <c:pt idx="230">
                  <c:v>6.8121</c:v>
                </c:pt>
                <c:pt idx="231">
                  <c:v>6.8381999999999996</c:v>
                </c:pt>
                <c:pt idx="232">
                  <c:v>6.8643000000000001</c:v>
                </c:pt>
                <c:pt idx="233">
                  <c:v>6.8903999999999996</c:v>
                </c:pt>
                <c:pt idx="234">
                  <c:v>6.9165000000000001</c:v>
                </c:pt>
                <c:pt idx="235">
                  <c:v>6.9425999999999997</c:v>
                </c:pt>
                <c:pt idx="236">
                  <c:v>6.9687000000000001</c:v>
                </c:pt>
                <c:pt idx="237">
                  <c:v>6.9947999999999997</c:v>
                </c:pt>
                <c:pt idx="238">
                  <c:v>7.0209000000000001</c:v>
                </c:pt>
                <c:pt idx="239">
                  <c:v>7.0469999999999997</c:v>
                </c:pt>
                <c:pt idx="240">
                  <c:v>7.0731000000000002</c:v>
                </c:pt>
                <c:pt idx="241">
                  <c:v>7.0991999999999997</c:v>
                </c:pt>
                <c:pt idx="242">
                  <c:v>7.1253000000000002</c:v>
                </c:pt>
                <c:pt idx="243">
                  <c:v>7.1513999999999998</c:v>
                </c:pt>
                <c:pt idx="244">
                  <c:v>7.1775000000000002</c:v>
                </c:pt>
                <c:pt idx="245">
                  <c:v>7.2035999999999998</c:v>
                </c:pt>
                <c:pt idx="246">
                  <c:v>7.2297000000000002</c:v>
                </c:pt>
                <c:pt idx="247">
                  <c:v>7.2557999999999998</c:v>
                </c:pt>
                <c:pt idx="248">
                  <c:v>7.2819000000000003</c:v>
                </c:pt>
                <c:pt idx="249">
                  <c:v>7.3079999999999998</c:v>
                </c:pt>
                <c:pt idx="250">
                  <c:v>7.3341000000000003</c:v>
                </c:pt>
                <c:pt idx="251">
                  <c:v>7.3601999999999999</c:v>
                </c:pt>
                <c:pt idx="252">
                  <c:v>7.3863000000000003</c:v>
                </c:pt>
                <c:pt idx="253">
                  <c:v>7.4123999999999999</c:v>
                </c:pt>
                <c:pt idx="254">
                  <c:v>7.4385000000000003</c:v>
                </c:pt>
                <c:pt idx="255">
                  <c:v>7.4645999999999999</c:v>
                </c:pt>
                <c:pt idx="256">
                  <c:v>7.4907000000000004</c:v>
                </c:pt>
                <c:pt idx="257">
                  <c:v>7.5167999999999999</c:v>
                </c:pt>
                <c:pt idx="258">
                  <c:v>7.5429000000000004</c:v>
                </c:pt>
                <c:pt idx="259">
                  <c:v>7.569</c:v>
                </c:pt>
                <c:pt idx="260">
                  <c:v>7.5951000000000004</c:v>
                </c:pt>
                <c:pt idx="261">
                  <c:v>7.6212</c:v>
                </c:pt>
                <c:pt idx="262">
                  <c:v>7.6473000000000004</c:v>
                </c:pt>
                <c:pt idx="263">
                  <c:v>7.6734</c:v>
                </c:pt>
                <c:pt idx="264">
                  <c:v>7.6994999999999996</c:v>
                </c:pt>
                <c:pt idx="265">
                  <c:v>7.7256</c:v>
                </c:pt>
                <c:pt idx="266">
                  <c:v>7.7516999999999996</c:v>
                </c:pt>
                <c:pt idx="267">
                  <c:v>7.7778</c:v>
                </c:pt>
                <c:pt idx="268">
                  <c:v>7.8038999999999996</c:v>
                </c:pt>
                <c:pt idx="269">
                  <c:v>7.83</c:v>
                </c:pt>
                <c:pt idx="270">
                  <c:v>7.8560999999999996</c:v>
                </c:pt>
                <c:pt idx="271">
                  <c:v>7.8822000000000001</c:v>
                </c:pt>
                <c:pt idx="272">
                  <c:v>7.9082999999999997</c:v>
                </c:pt>
                <c:pt idx="273">
                  <c:v>7.9344000000000001</c:v>
                </c:pt>
                <c:pt idx="274">
                  <c:v>7.9604999999999997</c:v>
                </c:pt>
                <c:pt idx="275">
                  <c:v>7.9866000000000001</c:v>
                </c:pt>
                <c:pt idx="276">
                  <c:v>8.0127000000000006</c:v>
                </c:pt>
                <c:pt idx="277">
                  <c:v>8.0388000000000002</c:v>
                </c:pt>
                <c:pt idx="278">
                  <c:v>8.0648999999999997</c:v>
                </c:pt>
                <c:pt idx="279">
                  <c:v>8.0909999999999993</c:v>
                </c:pt>
                <c:pt idx="280">
                  <c:v>8.1171000000000006</c:v>
                </c:pt>
                <c:pt idx="281">
                  <c:v>8.1432000000000002</c:v>
                </c:pt>
                <c:pt idx="282">
                  <c:v>8.1692999999999998</c:v>
                </c:pt>
                <c:pt idx="283">
                  <c:v>8.1953999999999994</c:v>
                </c:pt>
                <c:pt idx="284">
                  <c:v>8.2215000000000007</c:v>
                </c:pt>
                <c:pt idx="285">
                  <c:v>8.2476000000000003</c:v>
                </c:pt>
                <c:pt idx="286">
                  <c:v>8.2736999999999998</c:v>
                </c:pt>
                <c:pt idx="287">
                  <c:v>8.2997999999999994</c:v>
                </c:pt>
                <c:pt idx="288">
                  <c:v>8.3259000000000007</c:v>
                </c:pt>
                <c:pt idx="289">
                  <c:v>8.3520000000000003</c:v>
                </c:pt>
                <c:pt idx="290">
                  <c:v>8.3780999999999999</c:v>
                </c:pt>
                <c:pt idx="291">
                  <c:v>8.4041999999999994</c:v>
                </c:pt>
                <c:pt idx="292">
                  <c:v>8.4303000000000008</c:v>
                </c:pt>
                <c:pt idx="293">
                  <c:v>8.4564000000000004</c:v>
                </c:pt>
                <c:pt idx="294">
                  <c:v>8.4824999999999999</c:v>
                </c:pt>
                <c:pt idx="295">
                  <c:v>8.5085999999999995</c:v>
                </c:pt>
                <c:pt idx="296">
                  <c:v>8.5347000000000008</c:v>
                </c:pt>
                <c:pt idx="297">
                  <c:v>8.5608000000000004</c:v>
                </c:pt>
                <c:pt idx="298">
                  <c:v>8.5869</c:v>
                </c:pt>
                <c:pt idx="299">
                  <c:v>8.6129999999999995</c:v>
                </c:pt>
                <c:pt idx="300">
                  <c:v>8.6390999999999991</c:v>
                </c:pt>
                <c:pt idx="301">
                  <c:v>8.6652000000000005</c:v>
                </c:pt>
                <c:pt idx="302">
                  <c:v>8.6913</c:v>
                </c:pt>
                <c:pt idx="303">
                  <c:v>8.7173999999999996</c:v>
                </c:pt>
                <c:pt idx="304">
                  <c:v>8.7434999999999992</c:v>
                </c:pt>
                <c:pt idx="305">
                  <c:v>8.7696000000000005</c:v>
                </c:pt>
                <c:pt idx="306">
                  <c:v>8.7957000000000001</c:v>
                </c:pt>
                <c:pt idx="307">
                  <c:v>8.8217999999999996</c:v>
                </c:pt>
                <c:pt idx="308">
                  <c:v>8.8478999999999992</c:v>
                </c:pt>
                <c:pt idx="309">
                  <c:v>8.8740000000000006</c:v>
                </c:pt>
                <c:pt idx="310">
                  <c:v>8.9001000000000001</c:v>
                </c:pt>
                <c:pt idx="311">
                  <c:v>8.9261999999999997</c:v>
                </c:pt>
                <c:pt idx="312">
                  <c:v>8.9522999999999993</c:v>
                </c:pt>
                <c:pt idx="313">
                  <c:v>8.9784000000000006</c:v>
                </c:pt>
                <c:pt idx="314">
                  <c:v>9.0045000000000002</c:v>
                </c:pt>
                <c:pt idx="315">
                  <c:v>9.0305999999999997</c:v>
                </c:pt>
                <c:pt idx="316">
                  <c:v>9.0566999999999993</c:v>
                </c:pt>
                <c:pt idx="317">
                  <c:v>9.0828000000000007</c:v>
                </c:pt>
                <c:pt idx="318">
                  <c:v>9.1089000000000002</c:v>
                </c:pt>
                <c:pt idx="319">
                  <c:v>9.1349999999999998</c:v>
                </c:pt>
                <c:pt idx="320">
                  <c:v>9.1610999999999994</c:v>
                </c:pt>
                <c:pt idx="321">
                  <c:v>9.1872000000000007</c:v>
                </c:pt>
                <c:pt idx="322">
                  <c:v>9.2133000000000003</c:v>
                </c:pt>
                <c:pt idx="323">
                  <c:v>9.2393999999999998</c:v>
                </c:pt>
                <c:pt idx="324">
                  <c:v>9.2654999999999994</c:v>
                </c:pt>
                <c:pt idx="325">
                  <c:v>9.2916000000000007</c:v>
                </c:pt>
                <c:pt idx="326">
                  <c:v>9.3177000000000003</c:v>
                </c:pt>
                <c:pt idx="327">
                  <c:v>9.3437999999999999</c:v>
                </c:pt>
                <c:pt idx="328">
                  <c:v>9.3698999999999995</c:v>
                </c:pt>
                <c:pt idx="329">
                  <c:v>9.3960000000000008</c:v>
                </c:pt>
                <c:pt idx="330">
                  <c:v>9.4221000000000004</c:v>
                </c:pt>
                <c:pt idx="331">
                  <c:v>9.4481999999999999</c:v>
                </c:pt>
                <c:pt idx="332">
                  <c:v>9.4742999999999995</c:v>
                </c:pt>
                <c:pt idx="333">
                  <c:v>9.5004000000000008</c:v>
                </c:pt>
                <c:pt idx="334">
                  <c:v>9.5265000000000004</c:v>
                </c:pt>
                <c:pt idx="335">
                  <c:v>9.5526</c:v>
                </c:pt>
                <c:pt idx="336">
                  <c:v>9.5786999999999995</c:v>
                </c:pt>
                <c:pt idx="337">
                  <c:v>9.6047999999999991</c:v>
                </c:pt>
                <c:pt idx="338">
                  <c:v>9.6309000000000005</c:v>
                </c:pt>
                <c:pt idx="339">
                  <c:v>9.657</c:v>
                </c:pt>
                <c:pt idx="340">
                  <c:v>9.6830999999999996</c:v>
                </c:pt>
                <c:pt idx="341">
                  <c:v>9.7091999999999992</c:v>
                </c:pt>
                <c:pt idx="342">
                  <c:v>9.7353000000000005</c:v>
                </c:pt>
                <c:pt idx="343">
                  <c:v>9.7614000000000001</c:v>
                </c:pt>
                <c:pt idx="344">
                  <c:v>9.7874999999999996</c:v>
                </c:pt>
                <c:pt idx="345">
                  <c:v>9.8135999999999992</c:v>
                </c:pt>
                <c:pt idx="346">
                  <c:v>9.8397000000000006</c:v>
                </c:pt>
                <c:pt idx="347">
                  <c:v>9.8658000000000001</c:v>
                </c:pt>
                <c:pt idx="348">
                  <c:v>9.8918999999999997</c:v>
                </c:pt>
                <c:pt idx="349">
                  <c:v>9.9179999999999993</c:v>
                </c:pt>
                <c:pt idx="350">
                  <c:v>9.9441000000000006</c:v>
                </c:pt>
                <c:pt idx="351">
                  <c:v>9.9702000000000002</c:v>
                </c:pt>
                <c:pt idx="352">
                  <c:v>9.9962999999999997</c:v>
                </c:pt>
                <c:pt idx="353">
                  <c:v>10.022399999999999</c:v>
                </c:pt>
              </c:numCache>
            </c:numRef>
          </c:cat>
          <c:val>
            <c:numRef>
              <c:f>Лист1!$N$32:$N$385</c:f>
              <c:numCache>
                <c:formatCode>General</c:formatCode>
                <c:ptCount val="354"/>
                <c:pt idx="0">
                  <c:v>-2.1602399999999999</c:v>
                </c:pt>
                <c:pt idx="1">
                  <c:v>-2.2374700000000001</c:v>
                </c:pt>
                <c:pt idx="2">
                  <c:v>-2.3082600000000002</c:v>
                </c:pt>
                <c:pt idx="3">
                  <c:v>-2.37229</c:v>
                </c:pt>
                <c:pt idx="4">
                  <c:v>-2.4293300000000002</c:v>
                </c:pt>
                <c:pt idx="5">
                  <c:v>-2.4792700000000001</c:v>
                </c:pt>
                <c:pt idx="6">
                  <c:v>-2.5220400000000001</c:v>
                </c:pt>
                <c:pt idx="7">
                  <c:v>-2.5576599999999998</c:v>
                </c:pt>
                <c:pt idx="8">
                  <c:v>-2.5861499999999999</c:v>
                </c:pt>
                <c:pt idx="9">
                  <c:v>-2.6075599999999999</c:v>
                </c:pt>
                <c:pt idx="10">
                  <c:v>-2.6218900000000001</c:v>
                </c:pt>
                <c:pt idx="11">
                  <c:v>-2.6291500000000001</c:v>
                </c:pt>
                <c:pt idx="12">
                  <c:v>-2.6293799999999998</c:v>
                </c:pt>
                <c:pt idx="13">
                  <c:v>-2.6295999999999999</c:v>
                </c:pt>
                <c:pt idx="14">
                  <c:v>-2.62981</c:v>
                </c:pt>
                <c:pt idx="15">
                  <c:v>-2.63002</c:v>
                </c:pt>
                <c:pt idx="16">
                  <c:v>-2.6302300000000001</c:v>
                </c:pt>
                <c:pt idx="17">
                  <c:v>-2.63042</c:v>
                </c:pt>
                <c:pt idx="18">
                  <c:v>-2.63062</c:v>
                </c:pt>
                <c:pt idx="19">
                  <c:v>-2.6307999999999998</c:v>
                </c:pt>
                <c:pt idx="20">
                  <c:v>-2.6309900000000002</c:v>
                </c:pt>
                <c:pt idx="21">
                  <c:v>-2.6311599999999999</c:v>
                </c:pt>
                <c:pt idx="22">
                  <c:v>-2.6313399999999998</c:v>
                </c:pt>
                <c:pt idx="23">
                  <c:v>-2.63151</c:v>
                </c:pt>
                <c:pt idx="24">
                  <c:v>-2.6316799999999998</c:v>
                </c:pt>
                <c:pt idx="25">
                  <c:v>-2.63184</c:v>
                </c:pt>
                <c:pt idx="26">
                  <c:v>-2.6320000000000001</c:v>
                </c:pt>
                <c:pt idx="27">
                  <c:v>-2.6321500000000002</c:v>
                </c:pt>
                <c:pt idx="28">
                  <c:v>-2.6323099999999999</c:v>
                </c:pt>
                <c:pt idx="29">
                  <c:v>-2.63246</c:v>
                </c:pt>
                <c:pt idx="30">
                  <c:v>-2.6326000000000001</c:v>
                </c:pt>
                <c:pt idx="31">
                  <c:v>-2.6327500000000001</c:v>
                </c:pt>
                <c:pt idx="32">
                  <c:v>-2.6328900000000002</c:v>
                </c:pt>
                <c:pt idx="33">
                  <c:v>-2.6330300000000002</c:v>
                </c:pt>
                <c:pt idx="34">
                  <c:v>-2.6331600000000002</c:v>
                </c:pt>
                <c:pt idx="35">
                  <c:v>-2.6333000000000002</c:v>
                </c:pt>
                <c:pt idx="36">
                  <c:v>-2.6334300000000002</c:v>
                </c:pt>
                <c:pt idx="37">
                  <c:v>-2.6335600000000001</c:v>
                </c:pt>
                <c:pt idx="38">
                  <c:v>-2.6336900000000001</c:v>
                </c:pt>
                <c:pt idx="39">
                  <c:v>-2.63381</c:v>
                </c:pt>
                <c:pt idx="40">
                  <c:v>-2.6339299999999999</c:v>
                </c:pt>
                <c:pt idx="41">
                  <c:v>-2.6340499999999998</c:v>
                </c:pt>
                <c:pt idx="42">
                  <c:v>-2.6341700000000001</c:v>
                </c:pt>
                <c:pt idx="43">
                  <c:v>-2.63429</c:v>
                </c:pt>
                <c:pt idx="44">
                  <c:v>-2.6344099999999999</c:v>
                </c:pt>
                <c:pt idx="45">
                  <c:v>-2.6345200000000002</c:v>
                </c:pt>
                <c:pt idx="46">
                  <c:v>-2.63463</c:v>
                </c:pt>
                <c:pt idx="47">
                  <c:v>-2.6347399999999999</c:v>
                </c:pt>
                <c:pt idx="48">
                  <c:v>-2.6348500000000001</c:v>
                </c:pt>
                <c:pt idx="49">
                  <c:v>-2.63496</c:v>
                </c:pt>
                <c:pt idx="50">
                  <c:v>-2.6350600000000002</c:v>
                </c:pt>
                <c:pt idx="51">
                  <c:v>-2.63517</c:v>
                </c:pt>
                <c:pt idx="52">
                  <c:v>-2.6352699999999998</c:v>
                </c:pt>
                <c:pt idx="53">
                  <c:v>-2.63537</c:v>
                </c:pt>
                <c:pt idx="54">
                  <c:v>-2.6354700000000002</c:v>
                </c:pt>
                <c:pt idx="55">
                  <c:v>-2.63557</c:v>
                </c:pt>
                <c:pt idx="56">
                  <c:v>-2.6356700000000002</c:v>
                </c:pt>
                <c:pt idx="57">
                  <c:v>-2.6357699999999999</c:v>
                </c:pt>
                <c:pt idx="58">
                  <c:v>-2.6358600000000001</c:v>
                </c:pt>
                <c:pt idx="59">
                  <c:v>-2.6359599999999999</c:v>
                </c:pt>
                <c:pt idx="60">
                  <c:v>-2.63605</c:v>
                </c:pt>
                <c:pt idx="61">
                  <c:v>-2.6361400000000001</c:v>
                </c:pt>
                <c:pt idx="62">
                  <c:v>-2.6362299999999999</c:v>
                </c:pt>
                <c:pt idx="63">
                  <c:v>-2.63632</c:v>
                </c:pt>
                <c:pt idx="64">
                  <c:v>-2.6364100000000001</c:v>
                </c:pt>
                <c:pt idx="65">
                  <c:v>-2.6364999999999998</c:v>
                </c:pt>
                <c:pt idx="66">
                  <c:v>-2.6365799999999999</c:v>
                </c:pt>
                <c:pt idx="67">
                  <c:v>-2.6366700000000001</c:v>
                </c:pt>
                <c:pt idx="68">
                  <c:v>-2.6367500000000001</c:v>
                </c:pt>
                <c:pt idx="69">
                  <c:v>-2.6368399999999999</c:v>
                </c:pt>
                <c:pt idx="70">
                  <c:v>-2.6369199999999999</c:v>
                </c:pt>
                <c:pt idx="71">
                  <c:v>-2.637</c:v>
                </c:pt>
                <c:pt idx="72">
                  <c:v>-2.6370800000000001</c:v>
                </c:pt>
                <c:pt idx="73">
                  <c:v>-2.6371600000000002</c:v>
                </c:pt>
                <c:pt idx="74">
                  <c:v>-2.6372399999999998</c:v>
                </c:pt>
                <c:pt idx="75">
                  <c:v>-2.6373199999999999</c:v>
                </c:pt>
                <c:pt idx="76">
                  <c:v>-2.6374</c:v>
                </c:pt>
                <c:pt idx="77">
                  <c:v>-2.63748</c:v>
                </c:pt>
                <c:pt idx="78">
                  <c:v>-2.6375500000000001</c:v>
                </c:pt>
                <c:pt idx="79">
                  <c:v>-2.6376300000000001</c:v>
                </c:pt>
                <c:pt idx="80">
                  <c:v>-2.6377100000000002</c:v>
                </c:pt>
                <c:pt idx="81">
                  <c:v>-2.6377799999999998</c:v>
                </c:pt>
                <c:pt idx="82">
                  <c:v>-2.6378499999999998</c:v>
                </c:pt>
                <c:pt idx="83">
                  <c:v>-2.6379299999999999</c:v>
                </c:pt>
                <c:pt idx="84">
                  <c:v>-2.6379999999999999</c:v>
                </c:pt>
                <c:pt idx="85">
                  <c:v>-2.6380699999999999</c:v>
                </c:pt>
                <c:pt idx="86">
                  <c:v>-2.6381399999999999</c:v>
                </c:pt>
                <c:pt idx="87">
                  <c:v>-2.6382099999999999</c:v>
                </c:pt>
                <c:pt idx="88">
                  <c:v>-2.63828</c:v>
                </c:pt>
                <c:pt idx="89">
                  <c:v>-2.63835</c:v>
                </c:pt>
                <c:pt idx="90">
                  <c:v>-2.63842</c:v>
                </c:pt>
                <c:pt idx="91">
                  <c:v>-2.63849</c:v>
                </c:pt>
                <c:pt idx="92">
                  <c:v>-2.63855</c:v>
                </c:pt>
                <c:pt idx="93">
                  <c:v>-2.63862</c:v>
                </c:pt>
                <c:pt idx="94">
                  <c:v>-2.63869</c:v>
                </c:pt>
                <c:pt idx="95">
                  <c:v>-2.6387499999999999</c:v>
                </c:pt>
                <c:pt idx="96">
                  <c:v>-2.6388199999999999</c:v>
                </c:pt>
                <c:pt idx="97">
                  <c:v>-2.6388799999999999</c:v>
                </c:pt>
                <c:pt idx="98">
                  <c:v>-2.6389499999999999</c:v>
                </c:pt>
                <c:pt idx="99">
                  <c:v>-2.6390099999999999</c:v>
                </c:pt>
                <c:pt idx="100">
                  <c:v>-2.6390699999999998</c:v>
                </c:pt>
                <c:pt idx="101">
                  <c:v>-2.6391399999999998</c:v>
                </c:pt>
                <c:pt idx="102">
                  <c:v>-2.6392000000000002</c:v>
                </c:pt>
                <c:pt idx="103">
                  <c:v>-2.6392600000000002</c:v>
                </c:pt>
                <c:pt idx="104">
                  <c:v>-2.6393200000000001</c:v>
                </c:pt>
                <c:pt idx="105">
                  <c:v>-2.6393800000000001</c:v>
                </c:pt>
                <c:pt idx="106">
                  <c:v>-2.63944</c:v>
                </c:pt>
                <c:pt idx="107">
                  <c:v>-2.6395</c:v>
                </c:pt>
                <c:pt idx="108">
                  <c:v>-2.6395599999999999</c:v>
                </c:pt>
                <c:pt idx="109">
                  <c:v>-2.6396199999999999</c:v>
                </c:pt>
                <c:pt idx="110">
                  <c:v>-2.6396799999999998</c:v>
                </c:pt>
                <c:pt idx="111">
                  <c:v>-2.6397400000000002</c:v>
                </c:pt>
                <c:pt idx="112">
                  <c:v>-2.6398000000000001</c:v>
                </c:pt>
                <c:pt idx="113">
                  <c:v>-2.63985</c:v>
                </c:pt>
                <c:pt idx="114">
                  <c:v>-2.63991</c:v>
                </c:pt>
                <c:pt idx="115">
                  <c:v>-2.6399699999999999</c:v>
                </c:pt>
                <c:pt idx="116">
                  <c:v>-2.6400199999999998</c:v>
                </c:pt>
                <c:pt idx="117">
                  <c:v>-2.6400800000000002</c:v>
                </c:pt>
                <c:pt idx="118">
                  <c:v>-2.6401300000000001</c:v>
                </c:pt>
                <c:pt idx="119">
                  <c:v>-2.64019</c:v>
                </c:pt>
                <c:pt idx="120">
                  <c:v>-2.6402399999999999</c:v>
                </c:pt>
                <c:pt idx="121">
                  <c:v>-2.6402999999999999</c:v>
                </c:pt>
                <c:pt idx="122">
                  <c:v>-2.6403500000000002</c:v>
                </c:pt>
                <c:pt idx="123">
                  <c:v>-2.6404000000000001</c:v>
                </c:pt>
                <c:pt idx="124">
                  <c:v>-2.64046</c:v>
                </c:pt>
                <c:pt idx="125">
                  <c:v>-2.6405099999999999</c:v>
                </c:pt>
                <c:pt idx="126">
                  <c:v>-2.6405599999999998</c:v>
                </c:pt>
                <c:pt idx="127">
                  <c:v>-2.6406100000000001</c:v>
                </c:pt>
                <c:pt idx="128">
                  <c:v>-2.6406700000000001</c:v>
                </c:pt>
                <c:pt idx="129">
                  <c:v>-2.64072</c:v>
                </c:pt>
                <c:pt idx="130">
                  <c:v>-2.6407699999999998</c:v>
                </c:pt>
                <c:pt idx="131">
                  <c:v>-2.6408200000000002</c:v>
                </c:pt>
                <c:pt idx="132">
                  <c:v>-2.6408700000000001</c:v>
                </c:pt>
                <c:pt idx="133">
                  <c:v>-2.6409199999999999</c:v>
                </c:pt>
                <c:pt idx="134">
                  <c:v>-2.6409699999999998</c:v>
                </c:pt>
                <c:pt idx="135">
                  <c:v>-2.6410200000000001</c:v>
                </c:pt>
                <c:pt idx="136">
                  <c:v>-2.64107</c:v>
                </c:pt>
                <c:pt idx="137">
                  <c:v>-2.6411199999999999</c:v>
                </c:pt>
                <c:pt idx="138">
                  <c:v>-2.6411699999999998</c:v>
                </c:pt>
                <c:pt idx="139">
                  <c:v>-2.6412100000000001</c:v>
                </c:pt>
                <c:pt idx="140">
                  <c:v>-2.6412599999999999</c:v>
                </c:pt>
                <c:pt idx="141">
                  <c:v>-2.6413099999999998</c:v>
                </c:pt>
                <c:pt idx="142">
                  <c:v>-2.6413600000000002</c:v>
                </c:pt>
                <c:pt idx="143">
                  <c:v>-2.6414</c:v>
                </c:pt>
                <c:pt idx="144">
                  <c:v>-2.6414499999999999</c:v>
                </c:pt>
                <c:pt idx="145">
                  <c:v>-2.6415000000000002</c:v>
                </c:pt>
                <c:pt idx="146">
                  <c:v>-2.64154</c:v>
                </c:pt>
                <c:pt idx="147">
                  <c:v>-2.6415899999999999</c:v>
                </c:pt>
                <c:pt idx="148">
                  <c:v>-2.6416300000000001</c:v>
                </c:pt>
                <c:pt idx="149">
                  <c:v>-2.64168</c:v>
                </c:pt>
                <c:pt idx="150">
                  <c:v>-2.6417199999999998</c:v>
                </c:pt>
                <c:pt idx="151">
                  <c:v>-2.6417700000000002</c:v>
                </c:pt>
                <c:pt idx="152">
                  <c:v>-2.64181</c:v>
                </c:pt>
                <c:pt idx="153">
                  <c:v>-2.6418599999999999</c:v>
                </c:pt>
                <c:pt idx="154">
                  <c:v>-2.6419000000000001</c:v>
                </c:pt>
                <c:pt idx="155">
                  <c:v>-2.64195</c:v>
                </c:pt>
                <c:pt idx="156">
                  <c:v>-2.6419899999999998</c:v>
                </c:pt>
                <c:pt idx="157">
                  <c:v>-2.6420300000000001</c:v>
                </c:pt>
                <c:pt idx="158">
                  <c:v>-2.64208</c:v>
                </c:pt>
                <c:pt idx="159">
                  <c:v>-2.6421199999999998</c:v>
                </c:pt>
                <c:pt idx="160">
                  <c:v>-2.6421600000000001</c:v>
                </c:pt>
                <c:pt idx="161">
                  <c:v>-2.6421999999999999</c:v>
                </c:pt>
                <c:pt idx="162">
                  <c:v>-2.6422400000000001</c:v>
                </c:pt>
                <c:pt idx="163">
                  <c:v>-2.64229</c:v>
                </c:pt>
                <c:pt idx="164">
                  <c:v>-2.6423299999999998</c:v>
                </c:pt>
                <c:pt idx="165">
                  <c:v>-2.6423700000000001</c:v>
                </c:pt>
                <c:pt idx="166">
                  <c:v>-2.6424099999999999</c:v>
                </c:pt>
                <c:pt idx="167">
                  <c:v>-2.6424500000000002</c:v>
                </c:pt>
                <c:pt idx="168">
                  <c:v>-2.64249</c:v>
                </c:pt>
                <c:pt idx="169">
                  <c:v>-2.6425299999999998</c:v>
                </c:pt>
                <c:pt idx="170">
                  <c:v>-2.6425700000000001</c:v>
                </c:pt>
                <c:pt idx="171">
                  <c:v>-2.6426099999999999</c:v>
                </c:pt>
                <c:pt idx="172">
                  <c:v>-2.6426500000000002</c:v>
                </c:pt>
                <c:pt idx="173">
                  <c:v>-2.64269</c:v>
                </c:pt>
                <c:pt idx="174">
                  <c:v>-2.6427299999999998</c:v>
                </c:pt>
                <c:pt idx="175">
                  <c:v>-2.6427700000000001</c:v>
                </c:pt>
                <c:pt idx="176">
                  <c:v>-2.6428099999999999</c:v>
                </c:pt>
                <c:pt idx="177">
                  <c:v>-2.6428400000000001</c:v>
                </c:pt>
                <c:pt idx="178">
                  <c:v>-2.6428799999999999</c:v>
                </c:pt>
                <c:pt idx="179">
                  <c:v>-2.6429200000000002</c:v>
                </c:pt>
                <c:pt idx="180">
                  <c:v>-2.64296</c:v>
                </c:pt>
                <c:pt idx="181">
                  <c:v>-2.6429900000000002</c:v>
                </c:pt>
                <c:pt idx="182">
                  <c:v>-2.64303</c:v>
                </c:pt>
                <c:pt idx="183">
                  <c:v>-2.6430699999999998</c:v>
                </c:pt>
                <c:pt idx="184">
                  <c:v>-2.6431100000000001</c:v>
                </c:pt>
                <c:pt idx="185">
                  <c:v>-2.6431399999999998</c:v>
                </c:pt>
                <c:pt idx="186">
                  <c:v>-2.6431800000000001</c:v>
                </c:pt>
                <c:pt idx="187">
                  <c:v>-2.6432099999999998</c:v>
                </c:pt>
                <c:pt idx="188">
                  <c:v>-2.6432500000000001</c:v>
                </c:pt>
                <c:pt idx="189">
                  <c:v>-2.6432899999999999</c:v>
                </c:pt>
                <c:pt idx="190">
                  <c:v>-2.6433200000000001</c:v>
                </c:pt>
                <c:pt idx="191">
                  <c:v>-2.6433599999999999</c:v>
                </c:pt>
                <c:pt idx="192">
                  <c:v>-2.6433900000000001</c:v>
                </c:pt>
                <c:pt idx="193">
                  <c:v>-2.6434299999999999</c:v>
                </c:pt>
                <c:pt idx="194">
                  <c:v>-2.6434600000000001</c:v>
                </c:pt>
                <c:pt idx="195">
                  <c:v>-2.6435</c:v>
                </c:pt>
                <c:pt idx="196">
                  <c:v>-2.6435300000000002</c:v>
                </c:pt>
                <c:pt idx="197">
                  <c:v>-2.6435599999999999</c:v>
                </c:pt>
                <c:pt idx="198">
                  <c:v>-2.6436000000000002</c:v>
                </c:pt>
                <c:pt idx="199">
                  <c:v>-2.6436299999999999</c:v>
                </c:pt>
                <c:pt idx="200">
                  <c:v>-2.6436700000000002</c:v>
                </c:pt>
                <c:pt idx="201">
                  <c:v>-2.6436999999999999</c:v>
                </c:pt>
                <c:pt idx="202">
                  <c:v>-2.6437300000000001</c:v>
                </c:pt>
                <c:pt idx="203">
                  <c:v>-2.6437599999999999</c:v>
                </c:pt>
                <c:pt idx="204">
                  <c:v>-2.6438000000000001</c:v>
                </c:pt>
                <c:pt idx="205">
                  <c:v>-2.6438299999999999</c:v>
                </c:pt>
                <c:pt idx="206">
                  <c:v>-2.6438600000000001</c:v>
                </c:pt>
                <c:pt idx="207">
                  <c:v>-2.6438899999999999</c:v>
                </c:pt>
                <c:pt idx="208">
                  <c:v>-2.6439300000000001</c:v>
                </c:pt>
                <c:pt idx="209">
                  <c:v>-2.6439599999999999</c:v>
                </c:pt>
                <c:pt idx="210">
                  <c:v>-2.6439900000000001</c:v>
                </c:pt>
                <c:pt idx="211">
                  <c:v>-2.6440199999999998</c:v>
                </c:pt>
                <c:pt idx="212">
                  <c:v>-2.64405</c:v>
                </c:pt>
                <c:pt idx="213">
                  <c:v>-2.6440800000000002</c:v>
                </c:pt>
                <c:pt idx="214">
                  <c:v>-2.64411</c:v>
                </c:pt>
                <c:pt idx="215">
                  <c:v>-2.6441499999999998</c:v>
                </c:pt>
                <c:pt idx="216">
                  <c:v>-2.64418</c:v>
                </c:pt>
                <c:pt idx="217">
                  <c:v>-2.6442100000000002</c:v>
                </c:pt>
                <c:pt idx="218">
                  <c:v>-2.6442399999999999</c:v>
                </c:pt>
                <c:pt idx="219">
                  <c:v>-2.6442700000000001</c:v>
                </c:pt>
                <c:pt idx="220">
                  <c:v>-2.6442999999999999</c:v>
                </c:pt>
                <c:pt idx="221">
                  <c:v>-2.6443300000000001</c:v>
                </c:pt>
                <c:pt idx="222">
                  <c:v>-2.6443500000000002</c:v>
                </c:pt>
                <c:pt idx="223">
                  <c:v>-2.64438</c:v>
                </c:pt>
                <c:pt idx="224">
                  <c:v>-2.6444100000000001</c:v>
                </c:pt>
                <c:pt idx="225">
                  <c:v>-2.6444399999999999</c:v>
                </c:pt>
                <c:pt idx="226">
                  <c:v>-2.6444700000000001</c:v>
                </c:pt>
                <c:pt idx="227">
                  <c:v>-2.6444999999999999</c:v>
                </c:pt>
                <c:pt idx="228">
                  <c:v>-2.64453</c:v>
                </c:pt>
                <c:pt idx="229">
                  <c:v>-2.6445599999999998</c:v>
                </c:pt>
                <c:pt idx="230">
                  <c:v>-2.6445799999999999</c:v>
                </c:pt>
                <c:pt idx="231">
                  <c:v>-2.6446100000000001</c:v>
                </c:pt>
                <c:pt idx="232">
                  <c:v>-2.6446399999999999</c:v>
                </c:pt>
                <c:pt idx="233">
                  <c:v>-2.6446700000000001</c:v>
                </c:pt>
                <c:pt idx="234">
                  <c:v>-2.6446900000000002</c:v>
                </c:pt>
                <c:pt idx="235">
                  <c:v>-2.64472</c:v>
                </c:pt>
                <c:pt idx="236">
                  <c:v>-2.6447500000000002</c:v>
                </c:pt>
                <c:pt idx="237">
                  <c:v>-2.6447799999999999</c:v>
                </c:pt>
                <c:pt idx="238">
                  <c:v>-2.6448</c:v>
                </c:pt>
                <c:pt idx="239">
                  <c:v>-2.6448299999999998</c:v>
                </c:pt>
                <c:pt idx="240">
                  <c:v>-2.64486</c:v>
                </c:pt>
                <c:pt idx="241">
                  <c:v>-2.6448800000000001</c:v>
                </c:pt>
                <c:pt idx="242">
                  <c:v>-2.6449099999999999</c:v>
                </c:pt>
                <c:pt idx="243">
                  <c:v>-2.64493</c:v>
                </c:pt>
                <c:pt idx="244">
                  <c:v>-2.6449600000000002</c:v>
                </c:pt>
                <c:pt idx="245">
                  <c:v>-2.64499</c:v>
                </c:pt>
                <c:pt idx="246">
                  <c:v>-2.6450100000000001</c:v>
                </c:pt>
                <c:pt idx="247">
                  <c:v>-2.6450399999999998</c:v>
                </c:pt>
                <c:pt idx="248">
                  <c:v>-2.64506</c:v>
                </c:pt>
                <c:pt idx="249">
                  <c:v>-2.6450900000000002</c:v>
                </c:pt>
                <c:pt idx="250">
                  <c:v>-2.6451099999999999</c:v>
                </c:pt>
                <c:pt idx="251">
                  <c:v>-2.64514</c:v>
                </c:pt>
                <c:pt idx="252">
                  <c:v>-2.6451600000000002</c:v>
                </c:pt>
                <c:pt idx="253">
                  <c:v>-2.6451899999999999</c:v>
                </c:pt>
                <c:pt idx="254">
                  <c:v>-2.6452100000000001</c:v>
                </c:pt>
                <c:pt idx="255">
                  <c:v>-2.6452300000000002</c:v>
                </c:pt>
                <c:pt idx="256">
                  <c:v>-2.6452599999999999</c:v>
                </c:pt>
                <c:pt idx="257">
                  <c:v>-2.6452800000000001</c:v>
                </c:pt>
                <c:pt idx="258">
                  <c:v>-2.6453099999999998</c:v>
                </c:pt>
                <c:pt idx="259">
                  <c:v>-2.64533</c:v>
                </c:pt>
                <c:pt idx="260">
                  <c:v>-2.6453500000000001</c:v>
                </c:pt>
                <c:pt idx="261">
                  <c:v>-2.6453799999999998</c:v>
                </c:pt>
                <c:pt idx="262">
                  <c:v>-2.6454</c:v>
                </c:pt>
                <c:pt idx="263">
                  <c:v>-2.6454200000000001</c:v>
                </c:pt>
                <c:pt idx="264">
                  <c:v>-2.6454499999999999</c:v>
                </c:pt>
                <c:pt idx="265">
                  <c:v>-2.64547</c:v>
                </c:pt>
                <c:pt idx="266">
                  <c:v>-2.6454900000000001</c:v>
                </c:pt>
                <c:pt idx="267">
                  <c:v>-2.6455099999999998</c:v>
                </c:pt>
                <c:pt idx="268">
                  <c:v>-2.64554</c:v>
                </c:pt>
                <c:pt idx="269">
                  <c:v>-2.6455600000000001</c:v>
                </c:pt>
                <c:pt idx="270">
                  <c:v>-2.6455799999999998</c:v>
                </c:pt>
                <c:pt idx="271">
                  <c:v>-2.6456</c:v>
                </c:pt>
                <c:pt idx="272">
                  <c:v>-2.6456300000000001</c:v>
                </c:pt>
                <c:pt idx="273">
                  <c:v>-2.6456499999999998</c:v>
                </c:pt>
                <c:pt idx="274">
                  <c:v>-2.64567</c:v>
                </c:pt>
                <c:pt idx="275">
                  <c:v>-2.6456900000000001</c:v>
                </c:pt>
                <c:pt idx="276">
                  <c:v>-2.6457099999999998</c:v>
                </c:pt>
                <c:pt idx="277">
                  <c:v>-2.6457299999999999</c:v>
                </c:pt>
                <c:pt idx="278">
                  <c:v>-2.64575</c:v>
                </c:pt>
                <c:pt idx="279">
                  <c:v>-2.6457799999999998</c:v>
                </c:pt>
                <c:pt idx="280">
                  <c:v>-2.6457999999999999</c:v>
                </c:pt>
                <c:pt idx="281">
                  <c:v>-2.6458200000000001</c:v>
                </c:pt>
                <c:pt idx="282">
                  <c:v>-2.6458400000000002</c:v>
                </c:pt>
                <c:pt idx="283">
                  <c:v>-2.6458599999999999</c:v>
                </c:pt>
                <c:pt idx="284">
                  <c:v>-2.64588</c:v>
                </c:pt>
                <c:pt idx="285">
                  <c:v>-2.6459000000000001</c:v>
                </c:pt>
                <c:pt idx="286">
                  <c:v>-2.6459199999999998</c:v>
                </c:pt>
                <c:pt idx="287">
                  <c:v>-2.64594</c:v>
                </c:pt>
                <c:pt idx="288">
                  <c:v>-2.6459600000000001</c:v>
                </c:pt>
                <c:pt idx="289">
                  <c:v>-2.6459800000000002</c:v>
                </c:pt>
                <c:pt idx="290">
                  <c:v>-2.6459999999999999</c:v>
                </c:pt>
                <c:pt idx="291">
                  <c:v>-2.64602</c:v>
                </c:pt>
                <c:pt idx="292">
                  <c:v>-2.6460400000000002</c:v>
                </c:pt>
                <c:pt idx="293">
                  <c:v>-2.6460599999999999</c:v>
                </c:pt>
                <c:pt idx="294">
                  <c:v>-2.64608</c:v>
                </c:pt>
                <c:pt idx="295">
                  <c:v>-2.6461000000000001</c:v>
                </c:pt>
                <c:pt idx="296">
                  <c:v>-2.6461100000000002</c:v>
                </c:pt>
                <c:pt idx="297">
                  <c:v>-2.6461299999999999</c:v>
                </c:pt>
                <c:pt idx="298">
                  <c:v>-2.64615</c:v>
                </c:pt>
                <c:pt idx="299">
                  <c:v>-2.6461700000000001</c:v>
                </c:pt>
                <c:pt idx="300">
                  <c:v>-2.6461899999999998</c:v>
                </c:pt>
                <c:pt idx="301">
                  <c:v>-2.64621</c:v>
                </c:pt>
                <c:pt idx="302">
                  <c:v>-2.6462300000000001</c:v>
                </c:pt>
                <c:pt idx="303">
                  <c:v>-2.6462400000000001</c:v>
                </c:pt>
                <c:pt idx="304">
                  <c:v>-2.6462599999999998</c:v>
                </c:pt>
                <c:pt idx="305">
                  <c:v>-2.64628</c:v>
                </c:pt>
                <c:pt idx="306">
                  <c:v>-2.6463000000000001</c:v>
                </c:pt>
                <c:pt idx="307">
                  <c:v>-2.6463199999999998</c:v>
                </c:pt>
                <c:pt idx="308">
                  <c:v>-2.6463299999999998</c:v>
                </c:pt>
                <c:pt idx="309">
                  <c:v>-2.64635</c:v>
                </c:pt>
                <c:pt idx="310">
                  <c:v>-2.6463700000000001</c:v>
                </c:pt>
                <c:pt idx="311">
                  <c:v>-2.6463899999999998</c:v>
                </c:pt>
                <c:pt idx="312">
                  <c:v>-2.6463999999999999</c:v>
                </c:pt>
                <c:pt idx="313">
                  <c:v>-2.64642</c:v>
                </c:pt>
                <c:pt idx="314">
                  <c:v>-2.6464400000000001</c:v>
                </c:pt>
                <c:pt idx="315">
                  <c:v>-2.6464599999999998</c:v>
                </c:pt>
                <c:pt idx="316">
                  <c:v>-2.6464699999999999</c:v>
                </c:pt>
                <c:pt idx="317">
                  <c:v>-2.64649</c:v>
                </c:pt>
                <c:pt idx="318">
                  <c:v>-2.6465100000000001</c:v>
                </c:pt>
                <c:pt idx="319">
                  <c:v>-2.6465200000000002</c:v>
                </c:pt>
                <c:pt idx="320">
                  <c:v>-2.6465399999999999</c:v>
                </c:pt>
                <c:pt idx="321">
                  <c:v>-2.64656</c:v>
                </c:pt>
                <c:pt idx="322">
                  <c:v>-2.6465700000000001</c:v>
                </c:pt>
                <c:pt idx="323">
                  <c:v>-2.6465900000000002</c:v>
                </c:pt>
                <c:pt idx="324">
                  <c:v>-2.6465999999999998</c:v>
                </c:pt>
                <c:pt idx="325">
                  <c:v>-2.64662</c:v>
                </c:pt>
                <c:pt idx="326">
                  <c:v>-2.6466400000000001</c:v>
                </c:pt>
                <c:pt idx="327">
                  <c:v>-2.6466500000000002</c:v>
                </c:pt>
                <c:pt idx="328">
                  <c:v>-2.6466699999999999</c:v>
                </c:pt>
                <c:pt idx="329">
                  <c:v>-2.6466799999999999</c:v>
                </c:pt>
                <c:pt idx="330">
                  <c:v>-2.6467000000000001</c:v>
                </c:pt>
                <c:pt idx="331">
                  <c:v>-2.6467100000000001</c:v>
                </c:pt>
                <c:pt idx="332">
                  <c:v>-2.6467299999999998</c:v>
                </c:pt>
                <c:pt idx="333">
                  <c:v>-2.6467499999999999</c:v>
                </c:pt>
                <c:pt idx="334">
                  <c:v>-2.64676</c:v>
                </c:pt>
                <c:pt idx="335">
                  <c:v>-2.6467800000000001</c:v>
                </c:pt>
                <c:pt idx="336">
                  <c:v>-2.6467900000000002</c:v>
                </c:pt>
                <c:pt idx="337">
                  <c:v>-2.6468099999999999</c:v>
                </c:pt>
                <c:pt idx="338">
                  <c:v>-2.64682</c:v>
                </c:pt>
                <c:pt idx="339">
                  <c:v>-2.6468400000000001</c:v>
                </c:pt>
                <c:pt idx="340">
                  <c:v>-2.6468500000000001</c:v>
                </c:pt>
                <c:pt idx="341">
                  <c:v>-2.6468699999999998</c:v>
                </c:pt>
                <c:pt idx="342">
                  <c:v>-2.6468799999999999</c:v>
                </c:pt>
                <c:pt idx="343">
                  <c:v>-2.64689</c:v>
                </c:pt>
                <c:pt idx="344">
                  <c:v>-2.6469100000000001</c:v>
                </c:pt>
                <c:pt idx="345">
                  <c:v>-2.6469200000000002</c:v>
                </c:pt>
                <c:pt idx="346">
                  <c:v>-2.6469399999999998</c:v>
                </c:pt>
                <c:pt idx="347">
                  <c:v>-2.6469499999999999</c:v>
                </c:pt>
                <c:pt idx="348">
                  <c:v>-2.64697</c:v>
                </c:pt>
                <c:pt idx="349">
                  <c:v>-2.6469800000000001</c:v>
                </c:pt>
                <c:pt idx="350">
                  <c:v>-2.6469900000000002</c:v>
                </c:pt>
                <c:pt idx="351">
                  <c:v>-2.6470099999999999</c:v>
                </c:pt>
                <c:pt idx="352">
                  <c:v>-2.6470199999999999</c:v>
                </c:pt>
                <c:pt idx="353">
                  <c:v>-2.64703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RO by ОРУК_C 200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Лист1!$O$32:$O$385</c:f>
              <c:numCache>
                <c:formatCode>0.00E+00</c:formatCode>
                <c:ptCount val="354"/>
                <c:pt idx="0">
                  <c:v>-2.118655</c:v>
                </c:pt>
                <c:pt idx="1">
                  <c:v>-2.2017720000000001</c:v>
                </c:pt>
                <c:pt idx="2">
                  <c:v>-2.2787760000000001</c:v>
                </c:pt>
                <c:pt idx="3">
                  <c:v>-2.349173</c:v>
                </c:pt>
                <c:pt idx="4">
                  <c:v>-2.412585</c:v>
                </c:pt>
                <c:pt idx="5">
                  <c:v>-2.468747</c:v>
                </c:pt>
                <c:pt idx="6">
                  <c:v>-2.517503</c:v>
                </c:pt>
                <c:pt idx="7">
                  <c:v>-2.5587879999999998</c:v>
                </c:pt>
                <c:pt idx="8">
                  <c:v>-2.5926110000000002</c:v>
                </c:pt>
                <c:pt idx="9">
                  <c:v>-2.6190280000000001</c:v>
                </c:pt>
                <c:pt idx="10">
                  <c:v>-2.6381160000000001</c:v>
                </c:pt>
                <c:pt idx="11">
                  <c:v>-2.6499679999999999</c:v>
                </c:pt>
                <c:pt idx="12">
                  <c:v>-2.6499679999999999</c:v>
                </c:pt>
                <c:pt idx="13">
                  <c:v>-2.6499679999999999</c:v>
                </c:pt>
                <c:pt idx="14">
                  <c:v>-2.6499679999999999</c:v>
                </c:pt>
                <c:pt idx="15">
                  <c:v>-2.6499679999999999</c:v>
                </c:pt>
                <c:pt idx="16">
                  <c:v>-2.6499679999999999</c:v>
                </c:pt>
                <c:pt idx="17">
                  <c:v>-2.6499679999999999</c:v>
                </c:pt>
                <c:pt idx="18">
                  <c:v>-2.6499679999999999</c:v>
                </c:pt>
                <c:pt idx="19">
                  <c:v>-2.6499679999999999</c:v>
                </c:pt>
                <c:pt idx="20">
                  <c:v>-2.6499679999999999</c:v>
                </c:pt>
                <c:pt idx="21">
                  <c:v>-2.6499679999999999</c:v>
                </c:pt>
                <c:pt idx="22">
                  <c:v>-2.6499679999999999</c:v>
                </c:pt>
                <c:pt idx="23">
                  <c:v>-2.6499679999999999</c:v>
                </c:pt>
                <c:pt idx="24">
                  <c:v>-2.6499679999999999</c:v>
                </c:pt>
                <c:pt idx="25">
                  <c:v>-2.6499679999999999</c:v>
                </c:pt>
                <c:pt idx="26">
                  <c:v>-2.6499679999999999</c:v>
                </c:pt>
                <c:pt idx="27">
                  <c:v>-2.6499679999999999</c:v>
                </c:pt>
                <c:pt idx="28">
                  <c:v>-2.6499679999999999</c:v>
                </c:pt>
                <c:pt idx="29">
                  <c:v>-2.6499679999999999</c:v>
                </c:pt>
                <c:pt idx="30">
                  <c:v>-2.6499679999999999</c:v>
                </c:pt>
                <c:pt idx="31">
                  <c:v>-2.6499679999999999</c:v>
                </c:pt>
                <c:pt idx="32">
                  <c:v>-2.6499679999999999</c:v>
                </c:pt>
                <c:pt idx="33">
                  <c:v>-2.6499679999999999</c:v>
                </c:pt>
                <c:pt idx="34">
                  <c:v>-2.6499679999999999</c:v>
                </c:pt>
                <c:pt idx="35">
                  <c:v>-2.6499679999999999</c:v>
                </c:pt>
                <c:pt idx="36">
                  <c:v>-2.6499679999999999</c:v>
                </c:pt>
                <c:pt idx="37">
                  <c:v>-2.6499679999999999</c:v>
                </c:pt>
                <c:pt idx="38">
                  <c:v>-2.6499679999999999</c:v>
                </c:pt>
                <c:pt idx="39">
                  <c:v>-2.6499679999999999</c:v>
                </c:pt>
                <c:pt idx="40">
                  <c:v>-2.6499679999999999</c:v>
                </c:pt>
                <c:pt idx="41">
                  <c:v>-2.6499679999999999</c:v>
                </c:pt>
                <c:pt idx="42">
                  <c:v>-2.6499679999999999</c:v>
                </c:pt>
                <c:pt idx="43">
                  <c:v>-2.6499679999999999</c:v>
                </c:pt>
                <c:pt idx="44">
                  <c:v>-2.6499679999999999</c:v>
                </c:pt>
                <c:pt idx="45">
                  <c:v>-2.6499679999999999</c:v>
                </c:pt>
                <c:pt idx="46">
                  <c:v>-2.6499679999999999</c:v>
                </c:pt>
                <c:pt idx="47">
                  <c:v>-2.6499679999999999</c:v>
                </c:pt>
                <c:pt idx="48">
                  <c:v>-2.6499679999999999</c:v>
                </c:pt>
                <c:pt idx="49">
                  <c:v>-2.6499679999999999</c:v>
                </c:pt>
                <c:pt idx="50">
                  <c:v>-2.6499679999999999</c:v>
                </c:pt>
                <c:pt idx="51">
                  <c:v>-2.6499679999999999</c:v>
                </c:pt>
                <c:pt idx="52">
                  <c:v>-2.6499679999999999</c:v>
                </c:pt>
                <c:pt idx="53">
                  <c:v>-2.6499679999999999</c:v>
                </c:pt>
                <c:pt idx="54">
                  <c:v>-2.6499679999999999</c:v>
                </c:pt>
                <c:pt idx="55">
                  <c:v>-2.6499679999999999</c:v>
                </c:pt>
                <c:pt idx="56">
                  <c:v>-2.6499679999999999</c:v>
                </c:pt>
                <c:pt idx="57">
                  <c:v>-2.6499679999999999</c:v>
                </c:pt>
                <c:pt idx="58">
                  <c:v>-2.6499679999999999</c:v>
                </c:pt>
                <c:pt idx="59">
                  <c:v>-2.6499679999999999</c:v>
                </c:pt>
                <c:pt idx="60">
                  <c:v>-2.6499679999999999</c:v>
                </c:pt>
                <c:pt idx="61">
                  <c:v>-2.6499679999999999</c:v>
                </c:pt>
                <c:pt idx="62">
                  <c:v>-2.6499679999999999</c:v>
                </c:pt>
                <c:pt idx="63">
                  <c:v>-2.6499679999999999</c:v>
                </c:pt>
                <c:pt idx="64">
                  <c:v>-2.6499679999999999</c:v>
                </c:pt>
                <c:pt idx="65">
                  <c:v>-2.6499679999999999</c:v>
                </c:pt>
                <c:pt idx="66">
                  <c:v>-2.6499679999999999</c:v>
                </c:pt>
                <c:pt idx="67">
                  <c:v>-2.6499679999999999</c:v>
                </c:pt>
                <c:pt idx="68">
                  <c:v>-2.6499679999999999</c:v>
                </c:pt>
                <c:pt idx="69">
                  <c:v>-2.6499679999999999</c:v>
                </c:pt>
                <c:pt idx="70">
                  <c:v>-2.6499679999999999</c:v>
                </c:pt>
                <c:pt idx="71">
                  <c:v>-2.6499679999999999</c:v>
                </c:pt>
                <c:pt idx="72">
                  <c:v>-2.6499679999999999</c:v>
                </c:pt>
                <c:pt idx="73">
                  <c:v>-2.6499679999999999</c:v>
                </c:pt>
                <c:pt idx="74">
                  <c:v>-2.6499679999999999</c:v>
                </c:pt>
                <c:pt idx="75">
                  <c:v>-2.6499679999999999</c:v>
                </c:pt>
                <c:pt idx="76">
                  <c:v>-2.6499679999999999</c:v>
                </c:pt>
                <c:pt idx="77">
                  <c:v>-2.6499679999999999</c:v>
                </c:pt>
                <c:pt idx="78">
                  <c:v>-2.6499679999999999</c:v>
                </c:pt>
                <c:pt idx="79">
                  <c:v>-2.6499679999999999</c:v>
                </c:pt>
                <c:pt idx="80">
                  <c:v>-2.6499679999999999</c:v>
                </c:pt>
                <c:pt idx="81">
                  <c:v>-2.6499679999999999</c:v>
                </c:pt>
                <c:pt idx="82">
                  <c:v>-2.6499679999999999</c:v>
                </c:pt>
                <c:pt idx="83">
                  <c:v>-2.6499679999999999</c:v>
                </c:pt>
                <c:pt idx="84">
                  <c:v>-2.6499679999999999</c:v>
                </c:pt>
                <c:pt idx="85">
                  <c:v>-2.6499679999999999</c:v>
                </c:pt>
                <c:pt idx="86">
                  <c:v>-2.6499679999999999</c:v>
                </c:pt>
                <c:pt idx="87">
                  <c:v>-2.6499679999999999</c:v>
                </c:pt>
                <c:pt idx="88">
                  <c:v>-2.6499679999999999</c:v>
                </c:pt>
                <c:pt idx="89">
                  <c:v>-2.6499679999999999</c:v>
                </c:pt>
                <c:pt idx="90">
                  <c:v>-2.6499679999999999</c:v>
                </c:pt>
                <c:pt idx="91">
                  <c:v>-2.6499679999999999</c:v>
                </c:pt>
                <c:pt idx="92">
                  <c:v>-2.6499679999999999</c:v>
                </c:pt>
                <c:pt idx="93">
                  <c:v>-2.6499679999999999</c:v>
                </c:pt>
                <c:pt idx="94">
                  <c:v>-2.6499679999999999</c:v>
                </c:pt>
                <c:pt idx="95">
                  <c:v>-2.6499679999999999</c:v>
                </c:pt>
                <c:pt idx="96">
                  <c:v>-2.6499679999999999</c:v>
                </c:pt>
                <c:pt idx="97">
                  <c:v>-2.6499679999999999</c:v>
                </c:pt>
                <c:pt idx="98">
                  <c:v>-2.6499679999999999</c:v>
                </c:pt>
                <c:pt idx="99">
                  <c:v>-2.6499679999999999</c:v>
                </c:pt>
                <c:pt idx="100">
                  <c:v>-2.6499679999999999</c:v>
                </c:pt>
                <c:pt idx="101">
                  <c:v>-2.6499679999999999</c:v>
                </c:pt>
                <c:pt idx="102">
                  <c:v>-2.6499679999999999</c:v>
                </c:pt>
                <c:pt idx="103">
                  <c:v>-2.6499679999999999</c:v>
                </c:pt>
                <c:pt idx="104">
                  <c:v>-2.6499679999999999</c:v>
                </c:pt>
                <c:pt idx="105">
                  <c:v>-2.6499679999999999</c:v>
                </c:pt>
                <c:pt idx="106">
                  <c:v>-2.6499679999999999</c:v>
                </c:pt>
                <c:pt idx="107">
                  <c:v>-2.6499679999999999</c:v>
                </c:pt>
                <c:pt idx="108">
                  <c:v>-2.6499679999999999</c:v>
                </c:pt>
                <c:pt idx="109">
                  <c:v>-2.6499679999999999</c:v>
                </c:pt>
                <c:pt idx="110">
                  <c:v>-2.6499679999999999</c:v>
                </c:pt>
                <c:pt idx="111">
                  <c:v>-2.6499679999999999</c:v>
                </c:pt>
                <c:pt idx="112">
                  <c:v>-2.6499679999999999</c:v>
                </c:pt>
                <c:pt idx="113">
                  <c:v>-2.6499679999999999</c:v>
                </c:pt>
                <c:pt idx="114">
                  <c:v>-2.6499679999999999</c:v>
                </c:pt>
                <c:pt idx="115">
                  <c:v>-2.6499679999999999</c:v>
                </c:pt>
                <c:pt idx="116">
                  <c:v>-2.6499679999999999</c:v>
                </c:pt>
                <c:pt idx="117">
                  <c:v>-2.6499679999999999</c:v>
                </c:pt>
                <c:pt idx="118">
                  <c:v>-2.6499679999999999</c:v>
                </c:pt>
                <c:pt idx="119">
                  <c:v>-2.6499679999999999</c:v>
                </c:pt>
                <c:pt idx="120">
                  <c:v>-2.6499679999999999</c:v>
                </c:pt>
                <c:pt idx="121">
                  <c:v>-2.6499679999999999</c:v>
                </c:pt>
                <c:pt idx="122">
                  <c:v>-2.6499679999999999</c:v>
                </c:pt>
                <c:pt idx="123">
                  <c:v>-2.6499679999999999</c:v>
                </c:pt>
                <c:pt idx="124">
                  <c:v>-2.6499679999999999</c:v>
                </c:pt>
                <c:pt idx="125">
                  <c:v>-2.6499679999999999</c:v>
                </c:pt>
                <c:pt idx="126">
                  <c:v>-2.6499679999999999</c:v>
                </c:pt>
                <c:pt idx="127">
                  <c:v>-2.6499679999999999</c:v>
                </c:pt>
                <c:pt idx="128">
                  <c:v>-2.6499679999999999</c:v>
                </c:pt>
                <c:pt idx="129">
                  <c:v>-2.6499679999999999</c:v>
                </c:pt>
                <c:pt idx="130">
                  <c:v>-2.6499679999999999</c:v>
                </c:pt>
                <c:pt idx="131">
                  <c:v>-2.6499679999999999</c:v>
                </c:pt>
                <c:pt idx="132">
                  <c:v>-2.6499679999999999</c:v>
                </c:pt>
                <c:pt idx="133">
                  <c:v>-2.6499679999999999</c:v>
                </c:pt>
                <c:pt idx="134">
                  <c:v>-2.6499679999999999</c:v>
                </c:pt>
                <c:pt idx="135">
                  <c:v>-2.6499679999999999</c:v>
                </c:pt>
                <c:pt idx="136">
                  <c:v>-2.6499679999999999</c:v>
                </c:pt>
                <c:pt idx="137">
                  <c:v>-2.6499679999999999</c:v>
                </c:pt>
                <c:pt idx="138">
                  <c:v>-2.6499679999999999</c:v>
                </c:pt>
                <c:pt idx="139">
                  <c:v>-2.6499679999999999</c:v>
                </c:pt>
                <c:pt idx="140">
                  <c:v>-2.6499679999999999</c:v>
                </c:pt>
                <c:pt idx="141">
                  <c:v>-2.6499679999999999</c:v>
                </c:pt>
                <c:pt idx="142">
                  <c:v>-2.6499679999999999</c:v>
                </c:pt>
                <c:pt idx="143">
                  <c:v>-2.6499679999999999</c:v>
                </c:pt>
                <c:pt idx="144">
                  <c:v>-2.6499679999999999</c:v>
                </c:pt>
                <c:pt idx="145">
                  <c:v>-2.6499679999999999</c:v>
                </c:pt>
                <c:pt idx="146">
                  <c:v>-2.6499679999999999</c:v>
                </c:pt>
                <c:pt idx="147">
                  <c:v>-2.6499679999999999</c:v>
                </c:pt>
                <c:pt idx="148">
                  <c:v>-2.6499679999999999</c:v>
                </c:pt>
                <c:pt idx="149">
                  <c:v>-2.6499679999999999</c:v>
                </c:pt>
                <c:pt idx="150">
                  <c:v>-2.6499679999999999</c:v>
                </c:pt>
                <c:pt idx="151">
                  <c:v>-2.6499679999999999</c:v>
                </c:pt>
                <c:pt idx="152">
                  <c:v>-2.6499679999999999</c:v>
                </c:pt>
                <c:pt idx="153">
                  <c:v>-2.6499679999999999</c:v>
                </c:pt>
                <c:pt idx="154">
                  <c:v>-2.6499679999999999</c:v>
                </c:pt>
                <c:pt idx="155">
                  <c:v>-2.6499679999999999</c:v>
                </c:pt>
                <c:pt idx="156">
                  <c:v>-2.6499679999999999</c:v>
                </c:pt>
                <c:pt idx="157">
                  <c:v>-2.6499679999999999</c:v>
                </c:pt>
                <c:pt idx="158">
                  <c:v>-2.6499679999999999</c:v>
                </c:pt>
                <c:pt idx="159">
                  <c:v>-2.6499679999999999</c:v>
                </c:pt>
                <c:pt idx="160">
                  <c:v>-2.6499679999999999</c:v>
                </c:pt>
                <c:pt idx="161">
                  <c:v>-2.6499679999999999</c:v>
                </c:pt>
                <c:pt idx="162">
                  <c:v>-2.6499679999999999</c:v>
                </c:pt>
                <c:pt idx="163">
                  <c:v>-2.6499679999999999</c:v>
                </c:pt>
                <c:pt idx="164">
                  <c:v>-2.6499679999999999</c:v>
                </c:pt>
                <c:pt idx="165">
                  <c:v>-2.6499679999999999</c:v>
                </c:pt>
                <c:pt idx="166">
                  <c:v>-2.6499679999999999</c:v>
                </c:pt>
                <c:pt idx="167">
                  <c:v>-2.6499679999999999</c:v>
                </c:pt>
                <c:pt idx="168">
                  <c:v>-2.6499679999999999</c:v>
                </c:pt>
                <c:pt idx="169">
                  <c:v>-2.6499679999999999</c:v>
                </c:pt>
                <c:pt idx="170">
                  <c:v>-2.6499679999999999</c:v>
                </c:pt>
                <c:pt idx="171">
                  <c:v>-2.6499679999999999</c:v>
                </c:pt>
                <c:pt idx="172">
                  <c:v>-2.6499679999999999</c:v>
                </c:pt>
                <c:pt idx="173">
                  <c:v>-2.6499679999999999</c:v>
                </c:pt>
                <c:pt idx="174">
                  <c:v>-2.6499679999999999</c:v>
                </c:pt>
                <c:pt idx="175">
                  <c:v>-2.6499679999999999</c:v>
                </c:pt>
                <c:pt idx="176">
                  <c:v>-2.6499679999999999</c:v>
                </c:pt>
                <c:pt idx="177">
                  <c:v>-2.6499679999999999</c:v>
                </c:pt>
                <c:pt idx="178">
                  <c:v>-2.6499679999999999</c:v>
                </c:pt>
                <c:pt idx="179">
                  <c:v>-2.6499679999999999</c:v>
                </c:pt>
                <c:pt idx="180">
                  <c:v>-2.6499679999999999</c:v>
                </c:pt>
                <c:pt idx="181">
                  <c:v>-2.6499679999999999</c:v>
                </c:pt>
                <c:pt idx="182">
                  <c:v>-2.6499679999999999</c:v>
                </c:pt>
                <c:pt idx="183">
                  <c:v>-2.6499679999999999</c:v>
                </c:pt>
                <c:pt idx="184">
                  <c:v>-2.6499679999999999</c:v>
                </c:pt>
                <c:pt idx="185">
                  <c:v>-2.6499679999999999</c:v>
                </c:pt>
                <c:pt idx="186">
                  <c:v>-2.6499679999999999</c:v>
                </c:pt>
                <c:pt idx="187">
                  <c:v>-2.6499679999999999</c:v>
                </c:pt>
                <c:pt idx="188">
                  <c:v>-2.6499679999999999</c:v>
                </c:pt>
                <c:pt idx="189">
                  <c:v>-2.6499679999999999</c:v>
                </c:pt>
                <c:pt idx="190">
                  <c:v>-2.6499679999999999</c:v>
                </c:pt>
                <c:pt idx="191">
                  <c:v>-2.6499679999999999</c:v>
                </c:pt>
                <c:pt idx="192">
                  <c:v>-2.6499679999999999</c:v>
                </c:pt>
                <c:pt idx="193">
                  <c:v>-2.6499679999999999</c:v>
                </c:pt>
                <c:pt idx="194">
                  <c:v>-2.6499679999999999</c:v>
                </c:pt>
                <c:pt idx="195">
                  <c:v>-2.6499679999999999</c:v>
                </c:pt>
                <c:pt idx="196">
                  <c:v>-2.6499679999999999</c:v>
                </c:pt>
                <c:pt idx="197">
                  <c:v>-2.6499679999999999</c:v>
                </c:pt>
                <c:pt idx="198">
                  <c:v>-2.6499679999999999</c:v>
                </c:pt>
                <c:pt idx="199">
                  <c:v>-2.6499679999999999</c:v>
                </c:pt>
                <c:pt idx="200">
                  <c:v>-2.6499679999999999</c:v>
                </c:pt>
                <c:pt idx="201">
                  <c:v>-2.6499679999999999</c:v>
                </c:pt>
                <c:pt idx="202">
                  <c:v>-2.6499679999999999</c:v>
                </c:pt>
                <c:pt idx="203">
                  <c:v>-2.6499679999999999</c:v>
                </c:pt>
                <c:pt idx="204">
                  <c:v>-2.6499679999999999</c:v>
                </c:pt>
                <c:pt idx="205">
                  <c:v>-2.6499679999999999</c:v>
                </c:pt>
                <c:pt idx="206">
                  <c:v>-2.6499679999999999</c:v>
                </c:pt>
                <c:pt idx="207">
                  <c:v>-2.6499679999999999</c:v>
                </c:pt>
                <c:pt idx="208">
                  <c:v>-2.6499679999999999</c:v>
                </c:pt>
                <c:pt idx="209">
                  <c:v>-2.6499679999999999</c:v>
                </c:pt>
                <c:pt idx="210">
                  <c:v>-2.6499679999999999</c:v>
                </c:pt>
                <c:pt idx="211">
                  <c:v>-2.6499679999999999</c:v>
                </c:pt>
                <c:pt idx="212">
                  <c:v>-2.6499679999999999</c:v>
                </c:pt>
                <c:pt idx="213">
                  <c:v>-2.6499679999999999</c:v>
                </c:pt>
                <c:pt idx="214">
                  <c:v>-2.6499679999999999</c:v>
                </c:pt>
                <c:pt idx="215">
                  <c:v>-2.6499679999999999</c:v>
                </c:pt>
                <c:pt idx="216">
                  <c:v>-2.6499679999999999</c:v>
                </c:pt>
                <c:pt idx="217">
                  <c:v>-2.6499679999999999</c:v>
                </c:pt>
                <c:pt idx="218">
                  <c:v>-2.6499679999999999</c:v>
                </c:pt>
                <c:pt idx="219">
                  <c:v>-2.6499679999999999</c:v>
                </c:pt>
                <c:pt idx="220">
                  <c:v>-2.6499679999999999</c:v>
                </c:pt>
                <c:pt idx="221">
                  <c:v>-2.6499679999999999</c:v>
                </c:pt>
                <c:pt idx="222">
                  <c:v>-2.6499679999999999</c:v>
                </c:pt>
                <c:pt idx="223">
                  <c:v>-2.6499679999999999</c:v>
                </c:pt>
                <c:pt idx="224">
                  <c:v>-2.6499679999999999</c:v>
                </c:pt>
                <c:pt idx="225">
                  <c:v>-2.6499679999999999</c:v>
                </c:pt>
                <c:pt idx="226">
                  <c:v>-2.6499679999999999</c:v>
                </c:pt>
                <c:pt idx="227">
                  <c:v>-2.6499679999999999</c:v>
                </c:pt>
                <c:pt idx="228">
                  <c:v>-2.6499679999999999</c:v>
                </c:pt>
                <c:pt idx="229">
                  <c:v>-2.6499679999999999</c:v>
                </c:pt>
                <c:pt idx="230">
                  <c:v>-2.6499679999999999</c:v>
                </c:pt>
                <c:pt idx="231">
                  <c:v>-2.6499679999999999</c:v>
                </c:pt>
                <c:pt idx="232">
                  <c:v>-2.6499679999999999</c:v>
                </c:pt>
                <c:pt idx="233">
                  <c:v>-2.6499679999999999</c:v>
                </c:pt>
                <c:pt idx="234">
                  <c:v>-2.6499679999999999</c:v>
                </c:pt>
                <c:pt idx="235">
                  <c:v>-2.6499679999999999</c:v>
                </c:pt>
                <c:pt idx="236">
                  <c:v>-2.6499679999999999</c:v>
                </c:pt>
                <c:pt idx="237">
                  <c:v>-2.6499679999999999</c:v>
                </c:pt>
                <c:pt idx="238">
                  <c:v>-2.6499679999999999</c:v>
                </c:pt>
                <c:pt idx="239">
                  <c:v>-2.6499679999999999</c:v>
                </c:pt>
                <c:pt idx="240">
                  <c:v>-2.6499679999999999</c:v>
                </c:pt>
                <c:pt idx="241">
                  <c:v>-2.6499679999999999</c:v>
                </c:pt>
                <c:pt idx="242">
                  <c:v>-2.6499679999999999</c:v>
                </c:pt>
                <c:pt idx="243">
                  <c:v>-2.6499679999999999</c:v>
                </c:pt>
                <c:pt idx="244">
                  <c:v>-2.6499679999999999</c:v>
                </c:pt>
                <c:pt idx="245">
                  <c:v>-2.6499679999999999</c:v>
                </c:pt>
                <c:pt idx="246">
                  <c:v>-2.6499679999999999</c:v>
                </c:pt>
                <c:pt idx="247">
                  <c:v>-2.6499679999999999</c:v>
                </c:pt>
                <c:pt idx="248">
                  <c:v>-2.6499679999999999</c:v>
                </c:pt>
                <c:pt idx="249">
                  <c:v>-2.6499679999999999</c:v>
                </c:pt>
                <c:pt idx="250">
                  <c:v>-2.6499679999999999</c:v>
                </c:pt>
                <c:pt idx="251">
                  <c:v>-2.6499679999999999</c:v>
                </c:pt>
                <c:pt idx="252">
                  <c:v>-2.6499679999999999</c:v>
                </c:pt>
                <c:pt idx="253">
                  <c:v>-2.6499679999999999</c:v>
                </c:pt>
                <c:pt idx="254">
                  <c:v>-2.6499679999999999</c:v>
                </c:pt>
                <c:pt idx="255">
                  <c:v>-2.6499679999999999</c:v>
                </c:pt>
                <c:pt idx="256">
                  <c:v>-2.6499679999999999</c:v>
                </c:pt>
                <c:pt idx="257">
                  <c:v>-2.6499679999999999</c:v>
                </c:pt>
                <c:pt idx="258">
                  <c:v>-2.6499679999999999</c:v>
                </c:pt>
                <c:pt idx="259">
                  <c:v>-2.6499679999999999</c:v>
                </c:pt>
                <c:pt idx="260">
                  <c:v>-2.6499679999999999</c:v>
                </c:pt>
                <c:pt idx="261">
                  <c:v>-2.6499679999999999</c:v>
                </c:pt>
                <c:pt idx="262">
                  <c:v>-2.6499679999999999</c:v>
                </c:pt>
                <c:pt idx="263">
                  <c:v>-2.6499679999999999</c:v>
                </c:pt>
                <c:pt idx="264">
                  <c:v>-2.6499679999999999</c:v>
                </c:pt>
                <c:pt idx="265">
                  <c:v>-2.6499679999999999</c:v>
                </c:pt>
                <c:pt idx="266">
                  <c:v>-2.6499679999999999</c:v>
                </c:pt>
                <c:pt idx="267">
                  <c:v>-2.6499679999999999</c:v>
                </c:pt>
                <c:pt idx="268">
                  <c:v>-2.6499679999999999</c:v>
                </c:pt>
                <c:pt idx="269">
                  <c:v>-2.6499679999999999</c:v>
                </c:pt>
                <c:pt idx="270">
                  <c:v>-2.6499679999999999</c:v>
                </c:pt>
                <c:pt idx="271">
                  <c:v>-2.6499679999999999</c:v>
                </c:pt>
                <c:pt idx="272">
                  <c:v>-2.6499679999999999</c:v>
                </c:pt>
                <c:pt idx="273">
                  <c:v>-2.6499679999999999</c:v>
                </c:pt>
                <c:pt idx="274">
                  <c:v>-2.6499679999999999</c:v>
                </c:pt>
                <c:pt idx="275">
                  <c:v>-2.6499679999999999</c:v>
                </c:pt>
                <c:pt idx="276">
                  <c:v>-2.6499679999999999</c:v>
                </c:pt>
                <c:pt idx="277">
                  <c:v>-2.6499679999999999</c:v>
                </c:pt>
                <c:pt idx="278">
                  <c:v>-2.6499679999999999</c:v>
                </c:pt>
                <c:pt idx="279">
                  <c:v>-2.6499679999999999</c:v>
                </c:pt>
                <c:pt idx="280">
                  <c:v>-2.6499679999999999</c:v>
                </c:pt>
                <c:pt idx="281">
                  <c:v>-2.6499679999999999</c:v>
                </c:pt>
                <c:pt idx="282">
                  <c:v>-2.6499679999999999</c:v>
                </c:pt>
                <c:pt idx="283">
                  <c:v>-2.6499679999999999</c:v>
                </c:pt>
                <c:pt idx="284">
                  <c:v>-2.6499679999999999</c:v>
                </c:pt>
                <c:pt idx="285">
                  <c:v>-2.6499679999999999</c:v>
                </c:pt>
                <c:pt idx="286">
                  <c:v>-2.6499679999999999</c:v>
                </c:pt>
                <c:pt idx="287">
                  <c:v>-2.6499679999999999</c:v>
                </c:pt>
                <c:pt idx="288">
                  <c:v>-2.6499679999999999</c:v>
                </c:pt>
                <c:pt idx="289">
                  <c:v>-2.6499679999999999</c:v>
                </c:pt>
                <c:pt idx="290">
                  <c:v>-2.6499679999999999</c:v>
                </c:pt>
                <c:pt idx="291">
                  <c:v>-2.6499679999999999</c:v>
                </c:pt>
                <c:pt idx="292">
                  <c:v>-2.6499679999999999</c:v>
                </c:pt>
                <c:pt idx="293">
                  <c:v>-2.6499679999999999</c:v>
                </c:pt>
                <c:pt idx="294">
                  <c:v>-2.6499679999999999</c:v>
                </c:pt>
                <c:pt idx="295">
                  <c:v>-2.6499679999999999</c:v>
                </c:pt>
                <c:pt idx="296">
                  <c:v>-2.6499679999999999</c:v>
                </c:pt>
                <c:pt idx="297">
                  <c:v>-2.6499679999999999</c:v>
                </c:pt>
                <c:pt idx="298">
                  <c:v>-2.6499679999999999</c:v>
                </c:pt>
                <c:pt idx="299">
                  <c:v>-2.6499679999999999</c:v>
                </c:pt>
                <c:pt idx="300">
                  <c:v>-2.6499679999999999</c:v>
                </c:pt>
                <c:pt idx="301">
                  <c:v>-2.6499679999999999</c:v>
                </c:pt>
                <c:pt idx="302">
                  <c:v>-2.6499679999999999</c:v>
                </c:pt>
                <c:pt idx="303">
                  <c:v>-2.6499679999999999</c:v>
                </c:pt>
                <c:pt idx="304">
                  <c:v>-2.6499679999999999</c:v>
                </c:pt>
                <c:pt idx="305">
                  <c:v>-2.6499679999999999</c:v>
                </c:pt>
                <c:pt idx="306">
                  <c:v>-2.6499679999999999</c:v>
                </c:pt>
                <c:pt idx="307">
                  <c:v>-2.6499679999999999</c:v>
                </c:pt>
                <c:pt idx="308">
                  <c:v>-2.6499679999999999</c:v>
                </c:pt>
                <c:pt idx="309">
                  <c:v>-2.6499679999999999</c:v>
                </c:pt>
                <c:pt idx="310">
                  <c:v>-2.6499679999999999</c:v>
                </c:pt>
                <c:pt idx="311">
                  <c:v>-2.6499679999999999</c:v>
                </c:pt>
                <c:pt idx="312">
                  <c:v>-2.6499679999999999</c:v>
                </c:pt>
                <c:pt idx="313">
                  <c:v>-2.6499679999999999</c:v>
                </c:pt>
                <c:pt idx="314">
                  <c:v>-2.6499679999999999</c:v>
                </c:pt>
                <c:pt idx="315">
                  <c:v>-2.6499679999999999</c:v>
                </c:pt>
                <c:pt idx="316">
                  <c:v>-2.6499679999999999</c:v>
                </c:pt>
                <c:pt idx="317">
                  <c:v>-2.6499679999999999</c:v>
                </c:pt>
                <c:pt idx="318">
                  <c:v>-2.6499679999999999</c:v>
                </c:pt>
                <c:pt idx="319">
                  <c:v>-2.6499679999999999</c:v>
                </c:pt>
                <c:pt idx="320">
                  <c:v>-2.6499679999999999</c:v>
                </c:pt>
                <c:pt idx="321">
                  <c:v>-2.6499679999999999</c:v>
                </c:pt>
                <c:pt idx="322">
                  <c:v>-2.6499679999999999</c:v>
                </c:pt>
                <c:pt idx="323">
                  <c:v>-2.6499679999999999</c:v>
                </c:pt>
                <c:pt idx="324">
                  <c:v>-2.6499679999999999</c:v>
                </c:pt>
                <c:pt idx="325">
                  <c:v>-2.6499679999999999</c:v>
                </c:pt>
                <c:pt idx="326">
                  <c:v>-2.6499679999999999</c:v>
                </c:pt>
                <c:pt idx="327">
                  <c:v>-2.6499679999999999</c:v>
                </c:pt>
                <c:pt idx="328">
                  <c:v>-2.6499679999999999</c:v>
                </c:pt>
                <c:pt idx="329">
                  <c:v>-2.6499679999999999</c:v>
                </c:pt>
                <c:pt idx="330">
                  <c:v>-2.6499679999999999</c:v>
                </c:pt>
                <c:pt idx="331">
                  <c:v>-2.6499679999999999</c:v>
                </c:pt>
                <c:pt idx="332">
                  <c:v>-2.6499679999999999</c:v>
                </c:pt>
                <c:pt idx="333">
                  <c:v>-2.6499679999999999</c:v>
                </c:pt>
                <c:pt idx="334">
                  <c:v>-2.6499679999999999</c:v>
                </c:pt>
                <c:pt idx="335">
                  <c:v>-2.6499679999999999</c:v>
                </c:pt>
                <c:pt idx="336">
                  <c:v>-2.6499679999999999</c:v>
                </c:pt>
                <c:pt idx="337">
                  <c:v>-2.6499679999999999</c:v>
                </c:pt>
                <c:pt idx="338">
                  <c:v>-2.6499679999999999</c:v>
                </c:pt>
                <c:pt idx="339">
                  <c:v>-2.6499679999999999</c:v>
                </c:pt>
                <c:pt idx="340">
                  <c:v>-2.6499679999999999</c:v>
                </c:pt>
                <c:pt idx="341">
                  <c:v>-2.6499679999999999</c:v>
                </c:pt>
                <c:pt idx="342">
                  <c:v>-2.6499679999999999</c:v>
                </c:pt>
                <c:pt idx="343">
                  <c:v>-2.6499679999999999</c:v>
                </c:pt>
                <c:pt idx="344">
                  <c:v>-2.6499679999999999</c:v>
                </c:pt>
                <c:pt idx="345">
                  <c:v>-2.6499679999999999</c:v>
                </c:pt>
                <c:pt idx="346">
                  <c:v>-2.6499679999999999</c:v>
                </c:pt>
                <c:pt idx="347">
                  <c:v>-2.6499679999999999</c:v>
                </c:pt>
                <c:pt idx="348">
                  <c:v>-2.6499679999999999</c:v>
                </c:pt>
                <c:pt idx="349">
                  <c:v>-2.6499679999999999</c:v>
                </c:pt>
                <c:pt idx="350">
                  <c:v>-2.6499679999999999</c:v>
                </c:pt>
                <c:pt idx="351">
                  <c:v>-2.6499679999999999</c:v>
                </c:pt>
                <c:pt idx="352">
                  <c:v>-2.6499679999999999</c:v>
                </c:pt>
                <c:pt idx="353">
                  <c:v>-2.6499679999999999</c:v>
                </c:pt>
              </c:numCache>
              <c:extLst xmlns:c15="http://schemas.microsoft.com/office/drawing/2012/chart"/>
            </c:numRef>
          </c:val>
          <c:smooth val="0"/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RO by ОРУК 200  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Лист1!$P$32:$P$385</c:f>
              <c:numCache>
                <c:formatCode>0.00E+00</c:formatCode>
                <c:ptCount val="354"/>
                <c:pt idx="0">
                  <c:v>-2.1200230000000002</c:v>
                </c:pt>
                <c:pt idx="1">
                  <c:v>-2.2032060000000002</c:v>
                </c:pt>
                <c:pt idx="2">
                  <c:v>-2.2802660000000001</c:v>
                </c:pt>
                <c:pt idx="3">
                  <c:v>-2.3507090000000002</c:v>
                </c:pt>
                <c:pt idx="4">
                  <c:v>-2.4141560000000002</c:v>
                </c:pt>
                <c:pt idx="5">
                  <c:v>-2.4703430000000002</c:v>
                </c:pt>
                <c:pt idx="6">
                  <c:v>-2.5191129999999999</c:v>
                </c:pt>
                <c:pt idx="7">
                  <c:v>-2.560403</c:v>
                </c:pt>
                <c:pt idx="8">
                  <c:v>-2.5942210000000001</c:v>
                </c:pt>
                <c:pt idx="9">
                  <c:v>-2.6206230000000001</c:v>
                </c:pt>
                <c:pt idx="10">
                  <c:v>-2.6396890000000002</c:v>
                </c:pt>
                <c:pt idx="11">
                  <c:v>-2.6515110000000002</c:v>
                </c:pt>
                <c:pt idx="12">
                  <c:v>-2.6514669999999998</c:v>
                </c:pt>
                <c:pt idx="13">
                  <c:v>-2.6514259999999998</c:v>
                </c:pt>
                <c:pt idx="14">
                  <c:v>-2.6513870000000002</c:v>
                </c:pt>
                <c:pt idx="15">
                  <c:v>-2.6513499999999999</c:v>
                </c:pt>
                <c:pt idx="16">
                  <c:v>-2.6513149999999999</c:v>
                </c:pt>
                <c:pt idx="17">
                  <c:v>-2.651281</c:v>
                </c:pt>
                <c:pt idx="18">
                  <c:v>-2.651249</c:v>
                </c:pt>
                <c:pt idx="19">
                  <c:v>-2.6512190000000002</c:v>
                </c:pt>
                <c:pt idx="20">
                  <c:v>-2.6511900000000002</c:v>
                </c:pt>
                <c:pt idx="21">
                  <c:v>-2.6511619999999998</c:v>
                </c:pt>
                <c:pt idx="22">
                  <c:v>-2.6511360000000002</c:v>
                </c:pt>
                <c:pt idx="23">
                  <c:v>-2.6511110000000002</c:v>
                </c:pt>
                <c:pt idx="24">
                  <c:v>-2.6510859999999998</c:v>
                </c:pt>
                <c:pt idx="25">
                  <c:v>-2.6510630000000002</c:v>
                </c:pt>
                <c:pt idx="26">
                  <c:v>-2.6510410000000002</c:v>
                </c:pt>
                <c:pt idx="27">
                  <c:v>-2.6510189999999998</c:v>
                </c:pt>
                <c:pt idx="28">
                  <c:v>-2.6509990000000001</c:v>
                </c:pt>
                <c:pt idx="29">
                  <c:v>-2.650979</c:v>
                </c:pt>
                <c:pt idx="30">
                  <c:v>-2.65096</c:v>
                </c:pt>
                <c:pt idx="31">
                  <c:v>-2.6509420000000001</c:v>
                </c:pt>
                <c:pt idx="32">
                  <c:v>-2.6509239999999998</c:v>
                </c:pt>
                <c:pt idx="33">
                  <c:v>-2.6509070000000001</c:v>
                </c:pt>
                <c:pt idx="34">
                  <c:v>-2.6508910000000001</c:v>
                </c:pt>
                <c:pt idx="35">
                  <c:v>-2.6508750000000001</c:v>
                </c:pt>
                <c:pt idx="36">
                  <c:v>-2.6508590000000001</c:v>
                </c:pt>
                <c:pt idx="37">
                  <c:v>-2.6508449999999999</c:v>
                </c:pt>
                <c:pt idx="38">
                  <c:v>-2.65083</c:v>
                </c:pt>
                <c:pt idx="39">
                  <c:v>-2.6508159999999998</c:v>
                </c:pt>
                <c:pt idx="40">
                  <c:v>-2.6508029999999998</c:v>
                </c:pt>
                <c:pt idx="41">
                  <c:v>-2.6507900000000002</c:v>
                </c:pt>
                <c:pt idx="42">
                  <c:v>-2.6507770000000002</c:v>
                </c:pt>
                <c:pt idx="43">
                  <c:v>-2.6507649999999998</c:v>
                </c:pt>
                <c:pt idx="44">
                  <c:v>-2.6507529999999999</c:v>
                </c:pt>
                <c:pt idx="45">
                  <c:v>-2.650741</c:v>
                </c:pt>
                <c:pt idx="46">
                  <c:v>-2.6507299999999998</c:v>
                </c:pt>
                <c:pt idx="47">
                  <c:v>-2.650719</c:v>
                </c:pt>
                <c:pt idx="48">
                  <c:v>-2.6507079999999998</c:v>
                </c:pt>
                <c:pt idx="49">
                  <c:v>-2.6506980000000002</c:v>
                </c:pt>
                <c:pt idx="50">
                  <c:v>-2.6506880000000002</c:v>
                </c:pt>
                <c:pt idx="51">
                  <c:v>-2.6506780000000001</c:v>
                </c:pt>
                <c:pt idx="52">
                  <c:v>-2.6506690000000002</c:v>
                </c:pt>
                <c:pt idx="53">
                  <c:v>-2.6506590000000001</c:v>
                </c:pt>
                <c:pt idx="54">
                  <c:v>-2.6506500000000002</c:v>
                </c:pt>
                <c:pt idx="55">
                  <c:v>-2.6506409999999998</c:v>
                </c:pt>
                <c:pt idx="56">
                  <c:v>-2.650633</c:v>
                </c:pt>
                <c:pt idx="57">
                  <c:v>-2.6506240000000001</c:v>
                </c:pt>
                <c:pt idx="58">
                  <c:v>-2.6506159999999999</c:v>
                </c:pt>
                <c:pt idx="59">
                  <c:v>-2.6506080000000001</c:v>
                </c:pt>
                <c:pt idx="60">
                  <c:v>-2.6505999999999998</c:v>
                </c:pt>
                <c:pt idx="61">
                  <c:v>-2.6505920000000001</c:v>
                </c:pt>
                <c:pt idx="62">
                  <c:v>-2.650585</c:v>
                </c:pt>
                <c:pt idx="63">
                  <c:v>-2.6505779999999999</c:v>
                </c:pt>
                <c:pt idx="64">
                  <c:v>-2.6505700000000001</c:v>
                </c:pt>
                <c:pt idx="65">
                  <c:v>-2.650563</c:v>
                </c:pt>
                <c:pt idx="66">
                  <c:v>-2.6505570000000001</c:v>
                </c:pt>
                <c:pt idx="67">
                  <c:v>-2.65055</c:v>
                </c:pt>
                <c:pt idx="68">
                  <c:v>-2.6505429999999999</c:v>
                </c:pt>
                <c:pt idx="69">
                  <c:v>-2.6505369999999999</c:v>
                </c:pt>
                <c:pt idx="70">
                  <c:v>-2.650531</c:v>
                </c:pt>
                <c:pt idx="71">
                  <c:v>-2.6505239999999999</c:v>
                </c:pt>
                <c:pt idx="72">
                  <c:v>-2.6505179999999999</c:v>
                </c:pt>
                <c:pt idx="73">
                  <c:v>-2.650512</c:v>
                </c:pt>
                <c:pt idx="74">
                  <c:v>-2.6505070000000002</c:v>
                </c:pt>
                <c:pt idx="75">
                  <c:v>-2.6505010000000002</c:v>
                </c:pt>
                <c:pt idx="76">
                  <c:v>-2.6504949999999998</c:v>
                </c:pt>
                <c:pt idx="77">
                  <c:v>-2.65049</c:v>
                </c:pt>
                <c:pt idx="78">
                  <c:v>-2.6504840000000001</c:v>
                </c:pt>
                <c:pt idx="79">
                  <c:v>-2.6504789999999998</c:v>
                </c:pt>
                <c:pt idx="80">
                  <c:v>-2.650474</c:v>
                </c:pt>
                <c:pt idx="81">
                  <c:v>-2.6504690000000002</c:v>
                </c:pt>
                <c:pt idx="82">
                  <c:v>-2.6504639999999999</c:v>
                </c:pt>
                <c:pt idx="83">
                  <c:v>-2.6504590000000001</c:v>
                </c:pt>
                <c:pt idx="84">
                  <c:v>-2.6504539999999999</c:v>
                </c:pt>
                <c:pt idx="85">
                  <c:v>-2.6504490000000001</c:v>
                </c:pt>
                <c:pt idx="86">
                  <c:v>-2.6504449999999999</c:v>
                </c:pt>
                <c:pt idx="87">
                  <c:v>-2.6504400000000001</c:v>
                </c:pt>
                <c:pt idx="88">
                  <c:v>-2.650436</c:v>
                </c:pt>
                <c:pt idx="89">
                  <c:v>-2.6504310000000002</c:v>
                </c:pt>
                <c:pt idx="90">
                  <c:v>-2.6504270000000001</c:v>
                </c:pt>
                <c:pt idx="91">
                  <c:v>-2.650423</c:v>
                </c:pt>
                <c:pt idx="92">
                  <c:v>-2.6504180000000002</c:v>
                </c:pt>
                <c:pt idx="93">
                  <c:v>-2.650414</c:v>
                </c:pt>
                <c:pt idx="94">
                  <c:v>-2.6504099999999999</c:v>
                </c:pt>
                <c:pt idx="95">
                  <c:v>-2.6504059999999998</c:v>
                </c:pt>
                <c:pt idx="96">
                  <c:v>-2.6504020000000001</c:v>
                </c:pt>
                <c:pt idx="97">
                  <c:v>-2.650398</c:v>
                </c:pt>
                <c:pt idx="98">
                  <c:v>-2.6503939999999999</c:v>
                </c:pt>
                <c:pt idx="99">
                  <c:v>-2.6503899999999998</c:v>
                </c:pt>
                <c:pt idx="100">
                  <c:v>-2.6503869999999998</c:v>
                </c:pt>
                <c:pt idx="101">
                  <c:v>-2.6503830000000002</c:v>
                </c:pt>
                <c:pt idx="102">
                  <c:v>-2.650379</c:v>
                </c:pt>
                <c:pt idx="103">
                  <c:v>-2.6503760000000001</c:v>
                </c:pt>
                <c:pt idx="104">
                  <c:v>-2.650372</c:v>
                </c:pt>
                <c:pt idx="105">
                  <c:v>-2.650369</c:v>
                </c:pt>
                <c:pt idx="106">
                  <c:v>-2.6503649999999999</c:v>
                </c:pt>
                <c:pt idx="107">
                  <c:v>-2.6503619999999999</c:v>
                </c:pt>
                <c:pt idx="108">
                  <c:v>-2.6503589999999999</c:v>
                </c:pt>
                <c:pt idx="109">
                  <c:v>-2.6503549999999998</c:v>
                </c:pt>
                <c:pt idx="110">
                  <c:v>-2.6503519999999998</c:v>
                </c:pt>
                <c:pt idx="111">
                  <c:v>-2.6503489999999998</c:v>
                </c:pt>
                <c:pt idx="112">
                  <c:v>-2.6503459999999999</c:v>
                </c:pt>
                <c:pt idx="113">
                  <c:v>-2.6503420000000002</c:v>
                </c:pt>
                <c:pt idx="114">
                  <c:v>-2.6503389999999998</c:v>
                </c:pt>
                <c:pt idx="115">
                  <c:v>-2.6503359999999998</c:v>
                </c:pt>
                <c:pt idx="116">
                  <c:v>-2.6503329999999998</c:v>
                </c:pt>
                <c:pt idx="117">
                  <c:v>-2.6503299999999999</c:v>
                </c:pt>
                <c:pt idx="118">
                  <c:v>-2.6503269999999999</c:v>
                </c:pt>
                <c:pt idx="119">
                  <c:v>-2.6503239999999999</c:v>
                </c:pt>
                <c:pt idx="120">
                  <c:v>-2.6503209999999999</c:v>
                </c:pt>
                <c:pt idx="121">
                  <c:v>-2.650318</c:v>
                </c:pt>
                <c:pt idx="122">
                  <c:v>-2.6503160000000001</c:v>
                </c:pt>
                <c:pt idx="123">
                  <c:v>-2.6503130000000001</c:v>
                </c:pt>
                <c:pt idx="124">
                  <c:v>-2.6503100000000002</c:v>
                </c:pt>
                <c:pt idx="125">
                  <c:v>-2.6503070000000002</c:v>
                </c:pt>
                <c:pt idx="126">
                  <c:v>-2.6503049999999999</c:v>
                </c:pt>
                <c:pt idx="127">
                  <c:v>-2.6503019999999999</c:v>
                </c:pt>
                <c:pt idx="128">
                  <c:v>-2.650299</c:v>
                </c:pt>
                <c:pt idx="129">
                  <c:v>-2.6502970000000001</c:v>
                </c:pt>
                <c:pt idx="130">
                  <c:v>-2.6502940000000001</c:v>
                </c:pt>
                <c:pt idx="131">
                  <c:v>-2.6502910000000002</c:v>
                </c:pt>
                <c:pt idx="132">
                  <c:v>-2.6502889999999999</c:v>
                </c:pt>
                <c:pt idx="133">
                  <c:v>-2.6502859999999999</c:v>
                </c:pt>
                <c:pt idx="134">
                  <c:v>-2.6502840000000001</c:v>
                </c:pt>
                <c:pt idx="135">
                  <c:v>-2.6502810000000001</c:v>
                </c:pt>
                <c:pt idx="136">
                  <c:v>-2.6502789999999998</c:v>
                </c:pt>
                <c:pt idx="137">
                  <c:v>-2.6502759999999999</c:v>
                </c:pt>
                <c:pt idx="138">
                  <c:v>-2.650274</c:v>
                </c:pt>
                <c:pt idx="139">
                  <c:v>-2.6502720000000002</c:v>
                </c:pt>
                <c:pt idx="140">
                  <c:v>-2.6502690000000002</c:v>
                </c:pt>
                <c:pt idx="141">
                  <c:v>-2.6502669999999999</c:v>
                </c:pt>
                <c:pt idx="142">
                  <c:v>-2.650264</c:v>
                </c:pt>
                <c:pt idx="143">
                  <c:v>-2.6502620000000001</c:v>
                </c:pt>
                <c:pt idx="144">
                  <c:v>-2.6502599999999998</c:v>
                </c:pt>
                <c:pt idx="145">
                  <c:v>-2.650258</c:v>
                </c:pt>
                <c:pt idx="146">
                  <c:v>-2.650255</c:v>
                </c:pt>
                <c:pt idx="147">
                  <c:v>-2.6502530000000002</c:v>
                </c:pt>
                <c:pt idx="148">
                  <c:v>-2.6502509999999999</c:v>
                </c:pt>
                <c:pt idx="149">
                  <c:v>-2.6502490000000001</c:v>
                </c:pt>
                <c:pt idx="150">
                  <c:v>-2.6502469999999998</c:v>
                </c:pt>
                <c:pt idx="151">
                  <c:v>-2.6502439999999998</c:v>
                </c:pt>
                <c:pt idx="152">
                  <c:v>-2.650242</c:v>
                </c:pt>
                <c:pt idx="153">
                  <c:v>-2.6502400000000002</c:v>
                </c:pt>
                <c:pt idx="154">
                  <c:v>-2.6502379999999999</c:v>
                </c:pt>
                <c:pt idx="155">
                  <c:v>-2.650236</c:v>
                </c:pt>
                <c:pt idx="156">
                  <c:v>-2.6502340000000002</c:v>
                </c:pt>
                <c:pt idx="157">
                  <c:v>-2.6502319999999999</c:v>
                </c:pt>
                <c:pt idx="158">
                  <c:v>-2.6502300000000001</c:v>
                </c:pt>
                <c:pt idx="159">
                  <c:v>-2.6502279999999998</c:v>
                </c:pt>
                <c:pt idx="160">
                  <c:v>-2.650226</c:v>
                </c:pt>
                <c:pt idx="161">
                  <c:v>-2.6502240000000001</c:v>
                </c:pt>
                <c:pt idx="162">
                  <c:v>-2.6502219999999999</c:v>
                </c:pt>
                <c:pt idx="163">
                  <c:v>-2.65022</c:v>
                </c:pt>
                <c:pt idx="164">
                  <c:v>-2.6502180000000002</c:v>
                </c:pt>
                <c:pt idx="165">
                  <c:v>-2.6502159999999999</c:v>
                </c:pt>
                <c:pt idx="166">
                  <c:v>-2.6502140000000001</c:v>
                </c:pt>
                <c:pt idx="167">
                  <c:v>-2.6502119999999998</c:v>
                </c:pt>
                <c:pt idx="168">
                  <c:v>-2.65021</c:v>
                </c:pt>
                <c:pt idx="169">
                  <c:v>-2.6502089999999998</c:v>
                </c:pt>
                <c:pt idx="170">
                  <c:v>-2.650207</c:v>
                </c:pt>
                <c:pt idx="171">
                  <c:v>-2.6502050000000001</c:v>
                </c:pt>
                <c:pt idx="172">
                  <c:v>-2.6502029999999999</c:v>
                </c:pt>
                <c:pt idx="173">
                  <c:v>-2.650201</c:v>
                </c:pt>
                <c:pt idx="174">
                  <c:v>-2.6501990000000002</c:v>
                </c:pt>
                <c:pt idx="175">
                  <c:v>-2.6501980000000001</c:v>
                </c:pt>
                <c:pt idx="176">
                  <c:v>-2.6501960000000002</c:v>
                </c:pt>
                <c:pt idx="177">
                  <c:v>-2.6501939999999999</c:v>
                </c:pt>
                <c:pt idx="178">
                  <c:v>-2.6501920000000001</c:v>
                </c:pt>
                <c:pt idx="179">
                  <c:v>-2.650191</c:v>
                </c:pt>
                <c:pt idx="180">
                  <c:v>-2.6501890000000001</c:v>
                </c:pt>
                <c:pt idx="181">
                  <c:v>-2.6501869999999998</c:v>
                </c:pt>
                <c:pt idx="182">
                  <c:v>-2.6501860000000002</c:v>
                </c:pt>
                <c:pt idx="183">
                  <c:v>-2.6501839999999999</c:v>
                </c:pt>
                <c:pt idx="184">
                  <c:v>-2.650182</c:v>
                </c:pt>
                <c:pt idx="185">
                  <c:v>-2.6501809999999999</c:v>
                </c:pt>
                <c:pt idx="186">
                  <c:v>-2.6501790000000001</c:v>
                </c:pt>
                <c:pt idx="187">
                  <c:v>-2.6501769999999998</c:v>
                </c:pt>
                <c:pt idx="188">
                  <c:v>-2.6501760000000001</c:v>
                </c:pt>
                <c:pt idx="189">
                  <c:v>-2.6501739999999998</c:v>
                </c:pt>
                <c:pt idx="190">
                  <c:v>-2.650172</c:v>
                </c:pt>
                <c:pt idx="191">
                  <c:v>-2.6501709999999998</c:v>
                </c:pt>
                <c:pt idx="192">
                  <c:v>-2.650169</c:v>
                </c:pt>
                <c:pt idx="193">
                  <c:v>-2.6501679999999999</c:v>
                </c:pt>
                <c:pt idx="194">
                  <c:v>-2.650166</c:v>
                </c:pt>
                <c:pt idx="195">
                  <c:v>-2.6501649999999999</c:v>
                </c:pt>
                <c:pt idx="196">
                  <c:v>-2.650163</c:v>
                </c:pt>
                <c:pt idx="197">
                  <c:v>-2.6501619999999999</c:v>
                </c:pt>
                <c:pt idx="198">
                  <c:v>-2.6501600000000001</c:v>
                </c:pt>
                <c:pt idx="199">
                  <c:v>-2.6501589999999999</c:v>
                </c:pt>
                <c:pt idx="200">
                  <c:v>-2.6501570000000001</c:v>
                </c:pt>
                <c:pt idx="201">
                  <c:v>-2.650156</c:v>
                </c:pt>
                <c:pt idx="202">
                  <c:v>-2.6501540000000001</c:v>
                </c:pt>
                <c:pt idx="203">
                  <c:v>-2.650153</c:v>
                </c:pt>
                <c:pt idx="204">
                  <c:v>-2.6501510000000001</c:v>
                </c:pt>
                <c:pt idx="205">
                  <c:v>-2.65015</c:v>
                </c:pt>
                <c:pt idx="206">
                  <c:v>-2.6501480000000002</c:v>
                </c:pt>
                <c:pt idx="207">
                  <c:v>-2.650147</c:v>
                </c:pt>
                <c:pt idx="208">
                  <c:v>-2.6501459999999999</c:v>
                </c:pt>
                <c:pt idx="209">
                  <c:v>-2.6501440000000001</c:v>
                </c:pt>
                <c:pt idx="210">
                  <c:v>-2.6501429999999999</c:v>
                </c:pt>
                <c:pt idx="211">
                  <c:v>-2.6501410000000001</c:v>
                </c:pt>
                <c:pt idx="212">
                  <c:v>-2.6501399999999999</c:v>
                </c:pt>
                <c:pt idx="213">
                  <c:v>-2.6501389999999998</c:v>
                </c:pt>
                <c:pt idx="214">
                  <c:v>-2.650137</c:v>
                </c:pt>
                <c:pt idx="215">
                  <c:v>-2.6501359999999998</c:v>
                </c:pt>
                <c:pt idx="216">
                  <c:v>-2.6501350000000001</c:v>
                </c:pt>
                <c:pt idx="217">
                  <c:v>-2.6501329999999998</c:v>
                </c:pt>
                <c:pt idx="218">
                  <c:v>-2.6501320000000002</c:v>
                </c:pt>
                <c:pt idx="219">
                  <c:v>-2.650131</c:v>
                </c:pt>
                <c:pt idx="220">
                  <c:v>-2.6501299999999999</c:v>
                </c:pt>
                <c:pt idx="221">
                  <c:v>-2.650128</c:v>
                </c:pt>
                <c:pt idx="222">
                  <c:v>-2.6501269999999999</c:v>
                </c:pt>
                <c:pt idx="223">
                  <c:v>-2.6501260000000002</c:v>
                </c:pt>
                <c:pt idx="224">
                  <c:v>-2.6501239999999999</c:v>
                </c:pt>
                <c:pt idx="225">
                  <c:v>-2.6501229999999998</c:v>
                </c:pt>
                <c:pt idx="226">
                  <c:v>-2.6501220000000001</c:v>
                </c:pt>
                <c:pt idx="227">
                  <c:v>-2.6501209999999999</c:v>
                </c:pt>
                <c:pt idx="228">
                  <c:v>-2.6501199999999998</c:v>
                </c:pt>
                <c:pt idx="229">
                  <c:v>-2.650118</c:v>
                </c:pt>
                <c:pt idx="230">
                  <c:v>-2.6501169999999998</c:v>
                </c:pt>
                <c:pt idx="231">
                  <c:v>-2.6501160000000001</c:v>
                </c:pt>
                <c:pt idx="232">
                  <c:v>-2.650115</c:v>
                </c:pt>
                <c:pt idx="233">
                  <c:v>-2.6501139999999999</c:v>
                </c:pt>
                <c:pt idx="234">
                  <c:v>-2.650112</c:v>
                </c:pt>
                <c:pt idx="235">
                  <c:v>-2.6501109999999999</c:v>
                </c:pt>
                <c:pt idx="236">
                  <c:v>-2.6501100000000002</c:v>
                </c:pt>
                <c:pt idx="237">
                  <c:v>-2.650109</c:v>
                </c:pt>
                <c:pt idx="238">
                  <c:v>-2.6501079999999999</c:v>
                </c:pt>
                <c:pt idx="239">
                  <c:v>-2.6501070000000002</c:v>
                </c:pt>
                <c:pt idx="240">
                  <c:v>-2.6501060000000001</c:v>
                </c:pt>
                <c:pt idx="241">
                  <c:v>-2.6501039999999998</c:v>
                </c:pt>
                <c:pt idx="242">
                  <c:v>-2.6501030000000001</c:v>
                </c:pt>
                <c:pt idx="243">
                  <c:v>-2.650102</c:v>
                </c:pt>
                <c:pt idx="244">
                  <c:v>-2.6501009999999998</c:v>
                </c:pt>
                <c:pt idx="245">
                  <c:v>-2.6501000000000001</c:v>
                </c:pt>
                <c:pt idx="246">
                  <c:v>-2.650099</c:v>
                </c:pt>
                <c:pt idx="247">
                  <c:v>-2.6500979999999998</c:v>
                </c:pt>
                <c:pt idx="248">
                  <c:v>-2.6500970000000001</c:v>
                </c:pt>
                <c:pt idx="249">
                  <c:v>-2.650096</c:v>
                </c:pt>
                <c:pt idx="250">
                  <c:v>-2.6500949999999999</c:v>
                </c:pt>
                <c:pt idx="251">
                  <c:v>-2.6500940000000002</c:v>
                </c:pt>
                <c:pt idx="252">
                  <c:v>-2.650093</c:v>
                </c:pt>
                <c:pt idx="253">
                  <c:v>-2.6500919999999999</c:v>
                </c:pt>
                <c:pt idx="254">
                  <c:v>-2.6500910000000002</c:v>
                </c:pt>
                <c:pt idx="255">
                  <c:v>-2.6500900000000001</c:v>
                </c:pt>
                <c:pt idx="256">
                  <c:v>-2.6500889999999999</c:v>
                </c:pt>
                <c:pt idx="257">
                  <c:v>-2.6500880000000002</c:v>
                </c:pt>
                <c:pt idx="258">
                  <c:v>-2.6500870000000001</c:v>
                </c:pt>
                <c:pt idx="259">
                  <c:v>-2.6500859999999999</c:v>
                </c:pt>
                <c:pt idx="260">
                  <c:v>-2.6500849999999998</c:v>
                </c:pt>
                <c:pt idx="261">
                  <c:v>-2.6500840000000001</c:v>
                </c:pt>
                <c:pt idx="262">
                  <c:v>-2.650083</c:v>
                </c:pt>
                <c:pt idx="263">
                  <c:v>-2.6500819999999998</c:v>
                </c:pt>
                <c:pt idx="264">
                  <c:v>-2.6500810000000001</c:v>
                </c:pt>
                <c:pt idx="265">
                  <c:v>-2.65008</c:v>
                </c:pt>
                <c:pt idx="266">
                  <c:v>-2.6500789999999999</c:v>
                </c:pt>
                <c:pt idx="267">
                  <c:v>-2.6500780000000002</c:v>
                </c:pt>
                <c:pt idx="268">
                  <c:v>-2.650077</c:v>
                </c:pt>
                <c:pt idx="269">
                  <c:v>-2.6500759999999999</c:v>
                </c:pt>
                <c:pt idx="270">
                  <c:v>-2.6500750000000002</c:v>
                </c:pt>
                <c:pt idx="271">
                  <c:v>-2.6500750000000002</c:v>
                </c:pt>
                <c:pt idx="272">
                  <c:v>-2.650074</c:v>
                </c:pt>
                <c:pt idx="273">
                  <c:v>-2.6500729999999999</c:v>
                </c:pt>
                <c:pt idx="274">
                  <c:v>-2.6500720000000002</c:v>
                </c:pt>
                <c:pt idx="275">
                  <c:v>-2.6500710000000001</c:v>
                </c:pt>
                <c:pt idx="276">
                  <c:v>-2.6500699999999999</c:v>
                </c:pt>
                <c:pt idx="277">
                  <c:v>-2.6500689999999998</c:v>
                </c:pt>
                <c:pt idx="278">
                  <c:v>-2.6500680000000001</c:v>
                </c:pt>
                <c:pt idx="279">
                  <c:v>-2.6500680000000001</c:v>
                </c:pt>
                <c:pt idx="280">
                  <c:v>-2.650067</c:v>
                </c:pt>
                <c:pt idx="281">
                  <c:v>-2.6500659999999998</c:v>
                </c:pt>
                <c:pt idx="282">
                  <c:v>-2.6500650000000001</c:v>
                </c:pt>
                <c:pt idx="283">
                  <c:v>-2.650064</c:v>
                </c:pt>
                <c:pt idx="284">
                  <c:v>-2.6500629999999998</c:v>
                </c:pt>
                <c:pt idx="285">
                  <c:v>-2.6500629999999998</c:v>
                </c:pt>
                <c:pt idx="286">
                  <c:v>-2.6500620000000001</c:v>
                </c:pt>
                <c:pt idx="287">
                  <c:v>-2.650061</c:v>
                </c:pt>
                <c:pt idx="288">
                  <c:v>-2.6500599999999999</c:v>
                </c:pt>
                <c:pt idx="289">
                  <c:v>-2.6500599999999999</c:v>
                </c:pt>
                <c:pt idx="290">
                  <c:v>-2.6500590000000002</c:v>
                </c:pt>
                <c:pt idx="291">
                  <c:v>-2.650058</c:v>
                </c:pt>
                <c:pt idx="292">
                  <c:v>-2.6500569999999999</c:v>
                </c:pt>
                <c:pt idx="293">
                  <c:v>-2.6500560000000002</c:v>
                </c:pt>
                <c:pt idx="294">
                  <c:v>-2.6500560000000002</c:v>
                </c:pt>
                <c:pt idx="295">
                  <c:v>-2.650055</c:v>
                </c:pt>
                <c:pt idx="296">
                  <c:v>-2.6500539999999999</c:v>
                </c:pt>
                <c:pt idx="297">
                  <c:v>-2.6500530000000002</c:v>
                </c:pt>
                <c:pt idx="298">
                  <c:v>-2.6500530000000002</c:v>
                </c:pt>
                <c:pt idx="299">
                  <c:v>-2.6500520000000001</c:v>
                </c:pt>
                <c:pt idx="300">
                  <c:v>-2.6500509999999999</c:v>
                </c:pt>
                <c:pt idx="301">
                  <c:v>-2.6500509999999999</c:v>
                </c:pt>
                <c:pt idx="302">
                  <c:v>-2.6500499999999998</c:v>
                </c:pt>
                <c:pt idx="303">
                  <c:v>-2.6500490000000001</c:v>
                </c:pt>
                <c:pt idx="304">
                  <c:v>-2.650048</c:v>
                </c:pt>
                <c:pt idx="305">
                  <c:v>-2.650048</c:v>
                </c:pt>
                <c:pt idx="306">
                  <c:v>-2.6500469999999998</c:v>
                </c:pt>
                <c:pt idx="307">
                  <c:v>-2.6500460000000001</c:v>
                </c:pt>
                <c:pt idx="308">
                  <c:v>-2.6500460000000001</c:v>
                </c:pt>
                <c:pt idx="309">
                  <c:v>-2.650045</c:v>
                </c:pt>
                <c:pt idx="310">
                  <c:v>-2.6500439999999998</c:v>
                </c:pt>
                <c:pt idx="311">
                  <c:v>-2.6500439999999998</c:v>
                </c:pt>
                <c:pt idx="312">
                  <c:v>-2.6500430000000001</c:v>
                </c:pt>
                <c:pt idx="313">
                  <c:v>-2.650042</c:v>
                </c:pt>
                <c:pt idx="314">
                  <c:v>-2.650042</c:v>
                </c:pt>
                <c:pt idx="315">
                  <c:v>-2.6500409999999999</c:v>
                </c:pt>
                <c:pt idx="316">
                  <c:v>-2.6500400000000002</c:v>
                </c:pt>
                <c:pt idx="317">
                  <c:v>-2.6500400000000002</c:v>
                </c:pt>
                <c:pt idx="318">
                  <c:v>-2.650039</c:v>
                </c:pt>
                <c:pt idx="319">
                  <c:v>-2.6500379999999999</c:v>
                </c:pt>
                <c:pt idx="320">
                  <c:v>-2.6500379999999999</c:v>
                </c:pt>
                <c:pt idx="321">
                  <c:v>-2.6500370000000002</c:v>
                </c:pt>
                <c:pt idx="322">
                  <c:v>-2.6500370000000002</c:v>
                </c:pt>
                <c:pt idx="323">
                  <c:v>-2.6500360000000001</c:v>
                </c:pt>
                <c:pt idx="324">
                  <c:v>-2.6500349999999999</c:v>
                </c:pt>
                <c:pt idx="325">
                  <c:v>-2.6500349999999999</c:v>
                </c:pt>
                <c:pt idx="326">
                  <c:v>-2.6500339999999998</c:v>
                </c:pt>
                <c:pt idx="327">
                  <c:v>-2.6500339999999998</c:v>
                </c:pt>
                <c:pt idx="328">
                  <c:v>-2.6500330000000001</c:v>
                </c:pt>
                <c:pt idx="329">
                  <c:v>-2.6500319999999999</c:v>
                </c:pt>
                <c:pt idx="330">
                  <c:v>-2.6500319999999999</c:v>
                </c:pt>
                <c:pt idx="331">
                  <c:v>-2.6500309999999998</c:v>
                </c:pt>
                <c:pt idx="332">
                  <c:v>-2.6500309999999998</c:v>
                </c:pt>
                <c:pt idx="333">
                  <c:v>-2.6500300000000001</c:v>
                </c:pt>
                <c:pt idx="334">
                  <c:v>-2.6500300000000001</c:v>
                </c:pt>
                <c:pt idx="335">
                  <c:v>-2.650029</c:v>
                </c:pt>
                <c:pt idx="336">
                  <c:v>-2.650029</c:v>
                </c:pt>
                <c:pt idx="337">
                  <c:v>-2.6500279999999998</c:v>
                </c:pt>
                <c:pt idx="338">
                  <c:v>-2.6500270000000001</c:v>
                </c:pt>
                <c:pt idx="339">
                  <c:v>-2.6500270000000001</c:v>
                </c:pt>
                <c:pt idx="340">
                  <c:v>-2.650026</c:v>
                </c:pt>
                <c:pt idx="341">
                  <c:v>-2.650026</c:v>
                </c:pt>
                <c:pt idx="342">
                  <c:v>-2.6500249999999999</c:v>
                </c:pt>
                <c:pt idx="343">
                  <c:v>-2.6500249999999999</c:v>
                </c:pt>
                <c:pt idx="344">
                  <c:v>-2.6500240000000002</c:v>
                </c:pt>
                <c:pt idx="345">
                  <c:v>-2.6500240000000002</c:v>
                </c:pt>
                <c:pt idx="346">
                  <c:v>-2.650023</c:v>
                </c:pt>
                <c:pt idx="347">
                  <c:v>-2.650023</c:v>
                </c:pt>
                <c:pt idx="348">
                  <c:v>-2.6500219999999999</c:v>
                </c:pt>
                <c:pt idx="349">
                  <c:v>-2.6500219999999999</c:v>
                </c:pt>
                <c:pt idx="350">
                  <c:v>-2.6500210000000002</c:v>
                </c:pt>
                <c:pt idx="351">
                  <c:v>-2.6500210000000002</c:v>
                </c:pt>
                <c:pt idx="352">
                  <c:v>-2.65002</c:v>
                </c:pt>
                <c:pt idx="353">
                  <c:v>-2.65002</c:v>
                </c:pt>
              </c:numCache>
              <c:extLst xmlns:c15="http://schemas.microsoft.com/office/drawing/2012/chart"/>
            </c:numRef>
          </c:val>
          <c:smooth val="0"/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RO by ОРУК_C 300  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Лист1!$Q$32:$Q$385</c:f>
              <c:numCache>
                <c:formatCode>0.00E+00</c:formatCode>
                <c:ptCount val="354"/>
                <c:pt idx="0">
                  <c:v>-2.1186539999999998</c:v>
                </c:pt>
                <c:pt idx="1">
                  <c:v>-2.2017720000000001</c:v>
                </c:pt>
                <c:pt idx="2">
                  <c:v>-2.2787760000000001</c:v>
                </c:pt>
                <c:pt idx="3">
                  <c:v>-2.349173</c:v>
                </c:pt>
                <c:pt idx="4">
                  <c:v>-2.412585</c:v>
                </c:pt>
                <c:pt idx="5">
                  <c:v>-2.468747</c:v>
                </c:pt>
                <c:pt idx="6">
                  <c:v>-2.517503</c:v>
                </c:pt>
                <c:pt idx="7">
                  <c:v>-2.5587879999999998</c:v>
                </c:pt>
                <c:pt idx="8">
                  <c:v>-2.5926110000000002</c:v>
                </c:pt>
                <c:pt idx="9">
                  <c:v>-2.6190280000000001</c:v>
                </c:pt>
                <c:pt idx="10">
                  <c:v>-2.6381160000000001</c:v>
                </c:pt>
                <c:pt idx="11">
                  <c:v>-2.6499679999999999</c:v>
                </c:pt>
                <c:pt idx="12">
                  <c:v>-2.6499679999999999</c:v>
                </c:pt>
                <c:pt idx="13">
                  <c:v>-2.6499679999999999</c:v>
                </c:pt>
                <c:pt idx="14">
                  <c:v>-2.6499679999999999</c:v>
                </c:pt>
                <c:pt idx="15">
                  <c:v>-2.6499679999999999</c:v>
                </c:pt>
                <c:pt idx="16">
                  <c:v>-2.6499679999999999</c:v>
                </c:pt>
                <c:pt idx="17">
                  <c:v>-2.6499679999999999</c:v>
                </c:pt>
                <c:pt idx="18">
                  <c:v>-2.6499679999999999</c:v>
                </c:pt>
                <c:pt idx="19">
                  <c:v>-2.6499679999999999</c:v>
                </c:pt>
                <c:pt idx="20">
                  <c:v>-2.6499679999999999</c:v>
                </c:pt>
                <c:pt idx="21">
                  <c:v>-2.6499679999999999</c:v>
                </c:pt>
                <c:pt idx="22">
                  <c:v>-2.6499679999999999</c:v>
                </c:pt>
                <c:pt idx="23">
                  <c:v>-2.6499679999999999</c:v>
                </c:pt>
                <c:pt idx="24">
                  <c:v>-2.6499679999999999</c:v>
                </c:pt>
                <c:pt idx="25">
                  <c:v>-2.6499679999999999</c:v>
                </c:pt>
                <c:pt idx="26">
                  <c:v>-2.6499679999999999</c:v>
                </c:pt>
                <c:pt idx="27">
                  <c:v>-2.6499679999999999</c:v>
                </c:pt>
                <c:pt idx="28">
                  <c:v>-2.6499679999999999</c:v>
                </c:pt>
                <c:pt idx="29">
                  <c:v>-2.6499679999999999</c:v>
                </c:pt>
                <c:pt idx="30">
                  <c:v>-2.6499679999999999</c:v>
                </c:pt>
                <c:pt idx="31">
                  <c:v>-2.6499679999999999</c:v>
                </c:pt>
                <c:pt idx="32">
                  <c:v>-2.6499679999999999</c:v>
                </c:pt>
                <c:pt idx="33">
                  <c:v>-2.6499679999999999</c:v>
                </c:pt>
                <c:pt idx="34">
                  <c:v>-2.6499679999999999</c:v>
                </c:pt>
                <c:pt idx="35">
                  <c:v>-2.6499679999999999</c:v>
                </c:pt>
                <c:pt idx="36">
                  <c:v>-2.6499679999999999</c:v>
                </c:pt>
                <c:pt idx="37">
                  <c:v>-2.6499679999999999</c:v>
                </c:pt>
                <c:pt idx="38">
                  <c:v>-2.6499679999999999</c:v>
                </c:pt>
                <c:pt idx="39">
                  <c:v>-2.6499679999999999</c:v>
                </c:pt>
                <c:pt idx="40">
                  <c:v>-2.6499679999999999</c:v>
                </c:pt>
                <c:pt idx="41">
                  <c:v>-2.6499679999999999</c:v>
                </c:pt>
                <c:pt idx="42">
                  <c:v>-2.6499679999999999</c:v>
                </c:pt>
                <c:pt idx="43">
                  <c:v>-2.6499679999999999</c:v>
                </c:pt>
                <c:pt idx="44">
                  <c:v>-2.6499679999999999</c:v>
                </c:pt>
                <c:pt idx="45">
                  <c:v>-2.6499679999999999</c:v>
                </c:pt>
                <c:pt idx="46">
                  <c:v>-2.6499679999999999</c:v>
                </c:pt>
                <c:pt idx="47">
                  <c:v>-2.6499679999999999</c:v>
                </c:pt>
                <c:pt idx="48">
                  <c:v>-2.6499679999999999</c:v>
                </c:pt>
                <c:pt idx="49">
                  <c:v>-2.6499679999999999</c:v>
                </c:pt>
                <c:pt idx="50">
                  <c:v>-2.6499679999999999</c:v>
                </c:pt>
                <c:pt idx="51">
                  <c:v>-2.6499679999999999</c:v>
                </c:pt>
                <c:pt idx="52">
                  <c:v>-2.6499679999999999</c:v>
                </c:pt>
                <c:pt idx="53">
                  <c:v>-2.6499679999999999</c:v>
                </c:pt>
                <c:pt idx="54">
                  <c:v>-2.6499679999999999</c:v>
                </c:pt>
                <c:pt idx="55">
                  <c:v>-2.6499679999999999</c:v>
                </c:pt>
                <c:pt idx="56">
                  <c:v>-2.6499679999999999</c:v>
                </c:pt>
                <c:pt idx="57">
                  <c:v>-2.6499679999999999</c:v>
                </c:pt>
                <c:pt idx="58">
                  <c:v>-2.6499679999999999</c:v>
                </c:pt>
                <c:pt idx="59">
                  <c:v>-2.6499679999999999</c:v>
                </c:pt>
                <c:pt idx="60">
                  <c:v>-2.6499679999999999</c:v>
                </c:pt>
                <c:pt idx="61">
                  <c:v>-2.6499679999999999</c:v>
                </c:pt>
                <c:pt idx="62">
                  <c:v>-2.6499679999999999</c:v>
                </c:pt>
                <c:pt idx="63">
                  <c:v>-2.6499679999999999</c:v>
                </c:pt>
                <c:pt idx="64">
                  <c:v>-2.6499679999999999</c:v>
                </c:pt>
                <c:pt idx="65">
                  <c:v>-2.6499679999999999</c:v>
                </c:pt>
                <c:pt idx="66">
                  <c:v>-2.6499679999999999</c:v>
                </c:pt>
                <c:pt idx="67">
                  <c:v>-2.6499679999999999</c:v>
                </c:pt>
                <c:pt idx="68">
                  <c:v>-2.6499679999999999</c:v>
                </c:pt>
                <c:pt idx="69">
                  <c:v>-2.6499679999999999</c:v>
                </c:pt>
                <c:pt idx="70">
                  <c:v>-2.6499679999999999</c:v>
                </c:pt>
                <c:pt idx="71">
                  <c:v>-2.6499679999999999</c:v>
                </c:pt>
                <c:pt idx="72">
                  <c:v>-2.6499679999999999</c:v>
                </c:pt>
                <c:pt idx="73">
                  <c:v>-2.6499679999999999</c:v>
                </c:pt>
                <c:pt idx="74">
                  <c:v>-2.6499679999999999</c:v>
                </c:pt>
                <c:pt idx="75">
                  <c:v>-2.6499679999999999</c:v>
                </c:pt>
                <c:pt idx="76">
                  <c:v>-2.6499679999999999</c:v>
                </c:pt>
                <c:pt idx="77">
                  <c:v>-2.6499679999999999</c:v>
                </c:pt>
                <c:pt idx="78">
                  <c:v>-2.6499679999999999</c:v>
                </c:pt>
                <c:pt idx="79">
                  <c:v>-2.6499679999999999</c:v>
                </c:pt>
                <c:pt idx="80">
                  <c:v>-2.6499679999999999</c:v>
                </c:pt>
                <c:pt idx="81">
                  <c:v>-2.6499679999999999</c:v>
                </c:pt>
                <c:pt idx="82">
                  <c:v>-2.6499679999999999</c:v>
                </c:pt>
                <c:pt idx="83">
                  <c:v>-2.6499679999999999</c:v>
                </c:pt>
                <c:pt idx="84">
                  <c:v>-2.6499679999999999</c:v>
                </c:pt>
                <c:pt idx="85">
                  <c:v>-2.6499679999999999</c:v>
                </c:pt>
                <c:pt idx="86">
                  <c:v>-2.6499679999999999</c:v>
                </c:pt>
                <c:pt idx="87">
                  <c:v>-2.6499679999999999</c:v>
                </c:pt>
                <c:pt idx="88">
                  <c:v>-2.6499679999999999</c:v>
                </c:pt>
                <c:pt idx="89">
                  <c:v>-2.6499679999999999</c:v>
                </c:pt>
                <c:pt idx="90">
                  <c:v>-2.6499679999999999</c:v>
                </c:pt>
                <c:pt idx="91">
                  <c:v>-2.6499679999999999</c:v>
                </c:pt>
                <c:pt idx="92">
                  <c:v>-2.6499679999999999</c:v>
                </c:pt>
                <c:pt idx="93">
                  <c:v>-2.6499679999999999</c:v>
                </c:pt>
                <c:pt idx="94">
                  <c:v>-2.6499679999999999</c:v>
                </c:pt>
                <c:pt idx="95">
                  <c:v>-2.6499679999999999</c:v>
                </c:pt>
                <c:pt idx="96">
                  <c:v>-2.6499679999999999</c:v>
                </c:pt>
                <c:pt idx="97">
                  <c:v>-2.6499679999999999</c:v>
                </c:pt>
                <c:pt idx="98">
                  <c:v>-2.6499679999999999</c:v>
                </c:pt>
                <c:pt idx="99">
                  <c:v>-2.6499679999999999</c:v>
                </c:pt>
                <c:pt idx="100">
                  <c:v>-2.6499679999999999</c:v>
                </c:pt>
                <c:pt idx="101">
                  <c:v>-2.6499679999999999</c:v>
                </c:pt>
                <c:pt idx="102">
                  <c:v>-2.6499679999999999</c:v>
                </c:pt>
                <c:pt idx="103">
                  <c:v>-2.6499679999999999</c:v>
                </c:pt>
                <c:pt idx="104">
                  <c:v>-2.6499679999999999</c:v>
                </c:pt>
                <c:pt idx="105">
                  <c:v>-2.6499679999999999</c:v>
                </c:pt>
                <c:pt idx="106">
                  <c:v>-2.6499679999999999</c:v>
                </c:pt>
                <c:pt idx="107">
                  <c:v>-2.6499679999999999</c:v>
                </c:pt>
                <c:pt idx="108">
                  <c:v>-2.6499679999999999</c:v>
                </c:pt>
                <c:pt idx="109">
                  <c:v>-2.6499679999999999</c:v>
                </c:pt>
                <c:pt idx="110">
                  <c:v>-2.6499679999999999</c:v>
                </c:pt>
                <c:pt idx="111">
                  <c:v>-2.6499679999999999</c:v>
                </c:pt>
                <c:pt idx="112">
                  <c:v>-2.6499679999999999</c:v>
                </c:pt>
                <c:pt idx="113">
                  <c:v>-2.6499679999999999</c:v>
                </c:pt>
                <c:pt idx="114">
                  <c:v>-2.6499679999999999</c:v>
                </c:pt>
                <c:pt idx="115">
                  <c:v>-2.6499679999999999</c:v>
                </c:pt>
                <c:pt idx="116">
                  <c:v>-2.6499679999999999</c:v>
                </c:pt>
                <c:pt idx="117">
                  <c:v>-2.6499679999999999</c:v>
                </c:pt>
                <c:pt idx="118">
                  <c:v>-2.6499679999999999</c:v>
                </c:pt>
                <c:pt idx="119">
                  <c:v>-2.6499679999999999</c:v>
                </c:pt>
                <c:pt idx="120">
                  <c:v>-2.6499679999999999</c:v>
                </c:pt>
                <c:pt idx="121">
                  <c:v>-2.6499679999999999</c:v>
                </c:pt>
                <c:pt idx="122">
                  <c:v>-2.6499679999999999</c:v>
                </c:pt>
                <c:pt idx="123">
                  <c:v>-2.6499679999999999</c:v>
                </c:pt>
                <c:pt idx="124">
                  <c:v>-2.6499679999999999</c:v>
                </c:pt>
                <c:pt idx="125">
                  <c:v>-2.6499679999999999</c:v>
                </c:pt>
                <c:pt idx="126">
                  <c:v>-2.6499679999999999</c:v>
                </c:pt>
                <c:pt idx="127">
                  <c:v>-2.6499679999999999</c:v>
                </c:pt>
                <c:pt idx="128">
                  <c:v>-2.6499679999999999</c:v>
                </c:pt>
                <c:pt idx="129">
                  <c:v>-2.6499679999999999</c:v>
                </c:pt>
                <c:pt idx="130">
                  <c:v>-2.6499679999999999</c:v>
                </c:pt>
                <c:pt idx="131">
                  <c:v>-2.6499679999999999</c:v>
                </c:pt>
                <c:pt idx="132">
                  <c:v>-2.6499679999999999</c:v>
                </c:pt>
                <c:pt idx="133">
                  <c:v>-2.6499679999999999</c:v>
                </c:pt>
                <c:pt idx="134">
                  <c:v>-2.6499679999999999</c:v>
                </c:pt>
                <c:pt idx="135">
                  <c:v>-2.6499679999999999</c:v>
                </c:pt>
                <c:pt idx="136">
                  <c:v>-2.6499679999999999</c:v>
                </c:pt>
                <c:pt idx="137">
                  <c:v>-2.6499679999999999</c:v>
                </c:pt>
                <c:pt idx="138">
                  <c:v>-2.6499679999999999</c:v>
                </c:pt>
                <c:pt idx="139">
                  <c:v>-2.6499679999999999</c:v>
                </c:pt>
                <c:pt idx="140">
                  <c:v>-2.6499679999999999</c:v>
                </c:pt>
                <c:pt idx="141">
                  <c:v>-2.6499679999999999</c:v>
                </c:pt>
                <c:pt idx="142">
                  <c:v>-2.6499679999999999</c:v>
                </c:pt>
                <c:pt idx="143">
                  <c:v>-2.6499679999999999</c:v>
                </c:pt>
                <c:pt idx="144">
                  <c:v>-2.6499679999999999</c:v>
                </c:pt>
                <c:pt idx="145">
                  <c:v>-2.6499679999999999</c:v>
                </c:pt>
                <c:pt idx="146">
                  <c:v>-2.6499679999999999</c:v>
                </c:pt>
                <c:pt idx="147">
                  <c:v>-2.6499679999999999</c:v>
                </c:pt>
                <c:pt idx="148">
                  <c:v>-2.6499679999999999</c:v>
                </c:pt>
                <c:pt idx="149">
                  <c:v>-2.6499679999999999</c:v>
                </c:pt>
                <c:pt idx="150">
                  <c:v>-2.6499679999999999</c:v>
                </c:pt>
                <c:pt idx="151">
                  <c:v>-2.6499679999999999</c:v>
                </c:pt>
                <c:pt idx="152">
                  <c:v>-2.6499679999999999</c:v>
                </c:pt>
                <c:pt idx="153">
                  <c:v>-2.6499679999999999</c:v>
                </c:pt>
                <c:pt idx="154">
                  <c:v>-2.6499679999999999</c:v>
                </c:pt>
                <c:pt idx="155">
                  <c:v>-2.6499679999999999</c:v>
                </c:pt>
                <c:pt idx="156">
                  <c:v>-2.6499679999999999</c:v>
                </c:pt>
                <c:pt idx="157">
                  <c:v>-2.6499679999999999</c:v>
                </c:pt>
                <c:pt idx="158">
                  <c:v>-2.6499679999999999</c:v>
                </c:pt>
                <c:pt idx="159">
                  <c:v>-2.6499679999999999</c:v>
                </c:pt>
                <c:pt idx="160">
                  <c:v>-2.6499679999999999</c:v>
                </c:pt>
                <c:pt idx="161">
                  <c:v>-2.6499679999999999</c:v>
                </c:pt>
                <c:pt idx="162">
                  <c:v>-2.6499679999999999</c:v>
                </c:pt>
                <c:pt idx="163">
                  <c:v>-2.6499679999999999</c:v>
                </c:pt>
                <c:pt idx="164">
                  <c:v>-2.6499679999999999</c:v>
                </c:pt>
                <c:pt idx="165">
                  <c:v>-2.6499679999999999</c:v>
                </c:pt>
                <c:pt idx="166">
                  <c:v>-2.6499679999999999</c:v>
                </c:pt>
                <c:pt idx="167">
                  <c:v>-2.6499679999999999</c:v>
                </c:pt>
                <c:pt idx="168">
                  <c:v>-2.6499679999999999</c:v>
                </c:pt>
                <c:pt idx="169">
                  <c:v>-2.6499679999999999</c:v>
                </c:pt>
                <c:pt idx="170">
                  <c:v>-2.6499679999999999</c:v>
                </c:pt>
                <c:pt idx="171">
                  <c:v>-2.6499679999999999</c:v>
                </c:pt>
                <c:pt idx="172">
                  <c:v>-2.6499679999999999</c:v>
                </c:pt>
                <c:pt idx="173">
                  <c:v>-2.6499679999999999</c:v>
                </c:pt>
                <c:pt idx="174">
                  <c:v>-2.6499679999999999</c:v>
                </c:pt>
                <c:pt idx="175">
                  <c:v>-2.6499679999999999</c:v>
                </c:pt>
                <c:pt idx="176">
                  <c:v>-2.6499679999999999</c:v>
                </c:pt>
                <c:pt idx="177">
                  <c:v>-2.6499679999999999</c:v>
                </c:pt>
                <c:pt idx="178">
                  <c:v>-2.6499679999999999</c:v>
                </c:pt>
                <c:pt idx="179">
                  <c:v>-2.6499679999999999</c:v>
                </c:pt>
                <c:pt idx="180">
                  <c:v>-2.6499679999999999</c:v>
                </c:pt>
                <c:pt idx="181">
                  <c:v>-2.6499679999999999</c:v>
                </c:pt>
                <c:pt idx="182">
                  <c:v>-2.6499679999999999</c:v>
                </c:pt>
                <c:pt idx="183">
                  <c:v>-2.6499679999999999</c:v>
                </c:pt>
                <c:pt idx="184">
                  <c:v>-2.6499679999999999</c:v>
                </c:pt>
                <c:pt idx="185">
                  <c:v>-2.6499679999999999</c:v>
                </c:pt>
                <c:pt idx="186">
                  <c:v>-2.6499679999999999</c:v>
                </c:pt>
                <c:pt idx="187">
                  <c:v>-2.6499679999999999</c:v>
                </c:pt>
                <c:pt idx="188">
                  <c:v>-2.6499679999999999</c:v>
                </c:pt>
                <c:pt idx="189">
                  <c:v>-2.6499679999999999</c:v>
                </c:pt>
                <c:pt idx="190">
                  <c:v>-2.6499679999999999</c:v>
                </c:pt>
                <c:pt idx="191">
                  <c:v>-2.6499679999999999</c:v>
                </c:pt>
                <c:pt idx="192">
                  <c:v>-2.6499679999999999</c:v>
                </c:pt>
                <c:pt idx="193">
                  <c:v>-2.6499679999999999</c:v>
                </c:pt>
                <c:pt idx="194">
                  <c:v>-2.6499679999999999</c:v>
                </c:pt>
                <c:pt idx="195">
                  <c:v>-2.6499679999999999</c:v>
                </c:pt>
                <c:pt idx="196">
                  <c:v>-2.6499679999999999</c:v>
                </c:pt>
                <c:pt idx="197">
                  <c:v>-2.6499679999999999</c:v>
                </c:pt>
                <c:pt idx="198">
                  <c:v>-2.6499679999999999</c:v>
                </c:pt>
                <c:pt idx="199">
                  <c:v>-2.6499679999999999</c:v>
                </c:pt>
                <c:pt idx="200">
                  <c:v>-2.6499679999999999</c:v>
                </c:pt>
                <c:pt idx="201">
                  <c:v>-2.6499679999999999</c:v>
                </c:pt>
                <c:pt idx="202">
                  <c:v>-2.6499679999999999</c:v>
                </c:pt>
                <c:pt idx="203">
                  <c:v>-2.6499679999999999</c:v>
                </c:pt>
                <c:pt idx="204">
                  <c:v>-2.6499679999999999</c:v>
                </c:pt>
                <c:pt idx="205">
                  <c:v>-2.6499679999999999</c:v>
                </c:pt>
                <c:pt idx="206">
                  <c:v>-2.6499679999999999</c:v>
                </c:pt>
                <c:pt idx="207">
                  <c:v>-2.6499679999999999</c:v>
                </c:pt>
                <c:pt idx="208">
                  <c:v>-2.6499679999999999</c:v>
                </c:pt>
                <c:pt idx="209">
                  <c:v>-2.6499679999999999</c:v>
                </c:pt>
                <c:pt idx="210">
                  <c:v>-2.6499679999999999</c:v>
                </c:pt>
                <c:pt idx="211">
                  <c:v>-2.6499679999999999</c:v>
                </c:pt>
                <c:pt idx="212">
                  <c:v>-2.6499679999999999</c:v>
                </c:pt>
                <c:pt idx="213">
                  <c:v>-2.6499679999999999</c:v>
                </c:pt>
                <c:pt idx="214">
                  <c:v>-2.6499679999999999</c:v>
                </c:pt>
                <c:pt idx="215">
                  <c:v>-2.6499679999999999</c:v>
                </c:pt>
                <c:pt idx="216">
                  <c:v>-2.6499679999999999</c:v>
                </c:pt>
                <c:pt idx="217">
                  <c:v>-2.6499679999999999</c:v>
                </c:pt>
                <c:pt idx="218">
                  <c:v>-2.6499679999999999</c:v>
                </c:pt>
                <c:pt idx="219">
                  <c:v>-2.6499679999999999</c:v>
                </c:pt>
                <c:pt idx="220">
                  <c:v>-2.6499679999999999</c:v>
                </c:pt>
                <c:pt idx="221">
                  <c:v>-2.6499679999999999</c:v>
                </c:pt>
                <c:pt idx="222">
                  <c:v>-2.6499679999999999</c:v>
                </c:pt>
                <c:pt idx="223">
                  <c:v>-2.6499679999999999</c:v>
                </c:pt>
                <c:pt idx="224">
                  <c:v>-2.6499679999999999</c:v>
                </c:pt>
                <c:pt idx="225">
                  <c:v>-2.6499679999999999</c:v>
                </c:pt>
                <c:pt idx="226">
                  <c:v>-2.6499679999999999</c:v>
                </c:pt>
                <c:pt idx="227">
                  <c:v>-2.6499679999999999</c:v>
                </c:pt>
                <c:pt idx="228">
                  <c:v>-2.6499679999999999</c:v>
                </c:pt>
                <c:pt idx="229">
                  <c:v>-2.6499679999999999</c:v>
                </c:pt>
                <c:pt idx="230">
                  <c:v>-2.6499679999999999</c:v>
                </c:pt>
                <c:pt idx="231">
                  <c:v>-2.6499679999999999</c:v>
                </c:pt>
                <c:pt idx="232">
                  <c:v>-2.6499679999999999</c:v>
                </c:pt>
                <c:pt idx="233">
                  <c:v>-2.6499679999999999</c:v>
                </c:pt>
                <c:pt idx="234">
                  <c:v>-2.6499679999999999</c:v>
                </c:pt>
                <c:pt idx="235">
                  <c:v>-2.6499679999999999</c:v>
                </c:pt>
                <c:pt idx="236">
                  <c:v>-2.6499679999999999</c:v>
                </c:pt>
                <c:pt idx="237">
                  <c:v>-2.6499679999999999</c:v>
                </c:pt>
                <c:pt idx="238">
                  <c:v>-2.6499679999999999</c:v>
                </c:pt>
                <c:pt idx="239">
                  <c:v>-2.6499679999999999</c:v>
                </c:pt>
                <c:pt idx="240">
                  <c:v>-2.6499679999999999</c:v>
                </c:pt>
                <c:pt idx="241">
                  <c:v>-2.6499679999999999</c:v>
                </c:pt>
                <c:pt idx="242">
                  <c:v>-2.6499679999999999</c:v>
                </c:pt>
                <c:pt idx="243">
                  <c:v>-2.6499679999999999</c:v>
                </c:pt>
                <c:pt idx="244">
                  <c:v>-2.6499679999999999</c:v>
                </c:pt>
                <c:pt idx="245">
                  <c:v>-2.6499679999999999</c:v>
                </c:pt>
                <c:pt idx="246">
                  <c:v>-2.6499679999999999</c:v>
                </c:pt>
                <c:pt idx="247">
                  <c:v>-2.6499679999999999</c:v>
                </c:pt>
                <c:pt idx="248">
                  <c:v>-2.6499679999999999</c:v>
                </c:pt>
                <c:pt idx="249">
                  <c:v>-2.6499679999999999</c:v>
                </c:pt>
                <c:pt idx="250">
                  <c:v>-2.6499679999999999</c:v>
                </c:pt>
                <c:pt idx="251">
                  <c:v>-2.6499679999999999</c:v>
                </c:pt>
                <c:pt idx="252">
                  <c:v>-2.6499679999999999</c:v>
                </c:pt>
                <c:pt idx="253">
                  <c:v>-2.6499679999999999</c:v>
                </c:pt>
                <c:pt idx="254">
                  <c:v>-2.6499679999999999</c:v>
                </c:pt>
                <c:pt idx="255">
                  <c:v>-2.6499679999999999</c:v>
                </c:pt>
                <c:pt idx="256">
                  <c:v>-2.6499679999999999</c:v>
                </c:pt>
                <c:pt idx="257">
                  <c:v>-2.6499679999999999</c:v>
                </c:pt>
                <c:pt idx="258">
                  <c:v>-2.6499679999999999</c:v>
                </c:pt>
                <c:pt idx="259">
                  <c:v>-2.6499679999999999</c:v>
                </c:pt>
                <c:pt idx="260">
                  <c:v>-2.6499679999999999</c:v>
                </c:pt>
                <c:pt idx="261">
                  <c:v>-2.6499679999999999</c:v>
                </c:pt>
                <c:pt idx="262">
                  <c:v>-2.6499679999999999</c:v>
                </c:pt>
                <c:pt idx="263">
                  <c:v>-2.6499679999999999</c:v>
                </c:pt>
                <c:pt idx="264">
                  <c:v>-2.6499679999999999</c:v>
                </c:pt>
                <c:pt idx="265">
                  <c:v>-2.6499679999999999</c:v>
                </c:pt>
                <c:pt idx="266">
                  <c:v>-2.6499679999999999</c:v>
                </c:pt>
                <c:pt idx="267">
                  <c:v>-2.6499679999999999</c:v>
                </c:pt>
                <c:pt idx="268">
                  <c:v>-2.6499679999999999</c:v>
                </c:pt>
                <c:pt idx="269">
                  <c:v>-2.6499679999999999</c:v>
                </c:pt>
                <c:pt idx="270">
                  <c:v>-2.6499679999999999</c:v>
                </c:pt>
                <c:pt idx="271">
                  <c:v>-2.6499679999999999</c:v>
                </c:pt>
                <c:pt idx="272">
                  <c:v>-2.6499679999999999</c:v>
                </c:pt>
                <c:pt idx="273">
                  <c:v>-2.6499679999999999</c:v>
                </c:pt>
                <c:pt idx="274">
                  <c:v>-2.6499679999999999</c:v>
                </c:pt>
                <c:pt idx="275">
                  <c:v>-2.6499679999999999</c:v>
                </c:pt>
                <c:pt idx="276">
                  <c:v>-2.6499679999999999</c:v>
                </c:pt>
                <c:pt idx="277">
                  <c:v>-2.6499679999999999</c:v>
                </c:pt>
                <c:pt idx="278">
                  <c:v>-2.6499679999999999</c:v>
                </c:pt>
                <c:pt idx="279">
                  <c:v>-2.6499679999999999</c:v>
                </c:pt>
                <c:pt idx="280">
                  <c:v>-2.6499679999999999</c:v>
                </c:pt>
                <c:pt idx="281">
                  <c:v>-2.6499679999999999</c:v>
                </c:pt>
                <c:pt idx="282">
                  <c:v>-2.6499679999999999</c:v>
                </c:pt>
                <c:pt idx="283">
                  <c:v>-2.6499679999999999</c:v>
                </c:pt>
                <c:pt idx="284">
                  <c:v>-2.6499679999999999</c:v>
                </c:pt>
                <c:pt idx="285">
                  <c:v>-2.6499679999999999</c:v>
                </c:pt>
                <c:pt idx="286">
                  <c:v>-2.6499679999999999</c:v>
                </c:pt>
                <c:pt idx="287">
                  <c:v>-2.6499679999999999</c:v>
                </c:pt>
                <c:pt idx="288">
                  <c:v>-2.6499679999999999</c:v>
                </c:pt>
                <c:pt idx="289">
                  <c:v>-2.6499679999999999</c:v>
                </c:pt>
                <c:pt idx="290">
                  <c:v>-2.6499679999999999</c:v>
                </c:pt>
                <c:pt idx="291">
                  <c:v>-2.6499679999999999</c:v>
                </c:pt>
                <c:pt idx="292">
                  <c:v>-2.6499679999999999</c:v>
                </c:pt>
                <c:pt idx="293">
                  <c:v>-2.6499679999999999</c:v>
                </c:pt>
                <c:pt idx="294">
                  <c:v>-2.6499679999999999</c:v>
                </c:pt>
                <c:pt idx="295">
                  <c:v>-2.6499679999999999</c:v>
                </c:pt>
                <c:pt idx="296">
                  <c:v>-2.6499679999999999</c:v>
                </c:pt>
                <c:pt idx="297">
                  <c:v>-2.6499679999999999</c:v>
                </c:pt>
                <c:pt idx="298">
                  <c:v>-2.6499679999999999</c:v>
                </c:pt>
                <c:pt idx="299">
                  <c:v>-2.6499679999999999</c:v>
                </c:pt>
                <c:pt idx="300">
                  <c:v>-2.6499679999999999</c:v>
                </c:pt>
                <c:pt idx="301">
                  <c:v>-2.6499679999999999</c:v>
                </c:pt>
                <c:pt idx="302">
                  <c:v>-2.6499679999999999</c:v>
                </c:pt>
                <c:pt idx="303">
                  <c:v>-2.6499679999999999</c:v>
                </c:pt>
                <c:pt idx="304">
                  <c:v>-2.6499679999999999</c:v>
                </c:pt>
                <c:pt idx="305">
                  <c:v>-2.6499679999999999</c:v>
                </c:pt>
                <c:pt idx="306">
                  <c:v>-2.6499679999999999</c:v>
                </c:pt>
                <c:pt idx="307">
                  <c:v>-2.6499679999999999</c:v>
                </c:pt>
                <c:pt idx="308">
                  <c:v>-2.6499679999999999</c:v>
                </c:pt>
                <c:pt idx="309">
                  <c:v>-2.6499679999999999</c:v>
                </c:pt>
                <c:pt idx="310">
                  <c:v>-2.6499679999999999</c:v>
                </c:pt>
                <c:pt idx="311">
                  <c:v>-2.6499679999999999</c:v>
                </c:pt>
                <c:pt idx="312">
                  <c:v>-2.6499679999999999</c:v>
                </c:pt>
                <c:pt idx="313">
                  <c:v>-2.6499679999999999</c:v>
                </c:pt>
                <c:pt idx="314">
                  <c:v>-2.6499679999999999</c:v>
                </c:pt>
                <c:pt idx="315">
                  <c:v>-2.6499679999999999</c:v>
                </c:pt>
                <c:pt idx="316">
                  <c:v>-2.6499679999999999</c:v>
                </c:pt>
                <c:pt idx="317">
                  <c:v>-2.6499679999999999</c:v>
                </c:pt>
                <c:pt idx="318">
                  <c:v>-2.6499679999999999</c:v>
                </c:pt>
                <c:pt idx="319">
                  <c:v>-2.6499679999999999</c:v>
                </c:pt>
                <c:pt idx="320">
                  <c:v>-2.6499679999999999</c:v>
                </c:pt>
                <c:pt idx="321">
                  <c:v>-2.6499679999999999</c:v>
                </c:pt>
                <c:pt idx="322">
                  <c:v>-2.6499679999999999</c:v>
                </c:pt>
                <c:pt idx="323">
                  <c:v>-2.6499679999999999</c:v>
                </c:pt>
                <c:pt idx="324">
                  <c:v>-2.6499679999999999</c:v>
                </c:pt>
                <c:pt idx="325">
                  <c:v>-2.6499679999999999</c:v>
                </c:pt>
                <c:pt idx="326">
                  <c:v>-2.6499679999999999</c:v>
                </c:pt>
                <c:pt idx="327">
                  <c:v>-2.6499679999999999</c:v>
                </c:pt>
                <c:pt idx="328">
                  <c:v>-2.6499679999999999</c:v>
                </c:pt>
                <c:pt idx="329">
                  <c:v>-2.6499679999999999</c:v>
                </c:pt>
                <c:pt idx="330">
                  <c:v>-2.6499679999999999</c:v>
                </c:pt>
                <c:pt idx="331">
                  <c:v>-2.6499679999999999</c:v>
                </c:pt>
                <c:pt idx="332">
                  <c:v>-2.6499679999999999</c:v>
                </c:pt>
                <c:pt idx="333">
                  <c:v>-2.6499679999999999</c:v>
                </c:pt>
                <c:pt idx="334">
                  <c:v>-2.6499679999999999</c:v>
                </c:pt>
                <c:pt idx="335">
                  <c:v>-2.6499679999999999</c:v>
                </c:pt>
                <c:pt idx="336">
                  <c:v>-2.6499679999999999</c:v>
                </c:pt>
                <c:pt idx="337">
                  <c:v>-2.6499679999999999</c:v>
                </c:pt>
                <c:pt idx="338">
                  <c:v>-2.6499679999999999</c:v>
                </c:pt>
                <c:pt idx="339">
                  <c:v>-2.6499679999999999</c:v>
                </c:pt>
                <c:pt idx="340">
                  <c:v>-2.6499679999999999</c:v>
                </c:pt>
                <c:pt idx="341">
                  <c:v>-2.6499679999999999</c:v>
                </c:pt>
                <c:pt idx="342">
                  <c:v>-2.6499679999999999</c:v>
                </c:pt>
                <c:pt idx="343">
                  <c:v>-2.6499679999999999</c:v>
                </c:pt>
                <c:pt idx="344">
                  <c:v>-2.6499679999999999</c:v>
                </c:pt>
                <c:pt idx="345">
                  <c:v>-2.6499679999999999</c:v>
                </c:pt>
                <c:pt idx="346">
                  <c:v>-2.6499679999999999</c:v>
                </c:pt>
                <c:pt idx="347">
                  <c:v>-2.6499679999999999</c:v>
                </c:pt>
                <c:pt idx="348">
                  <c:v>-2.6499679999999999</c:v>
                </c:pt>
                <c:pt idx="349">
                  <c:v>-2.6499679999999999</c:v>
                </c:pt>
                <c:pt idx="350">
                  <c:v>-2.6499679999999999</c:v>
                </c:pt>
                <c:pt idx="351">
                  <c:v>-2.6499679999999999</c:v>
                </c:pt>
                <c:pt idx="352">
                  <c:v>-2.6499679999999999</c:v>
                </c:pt>
                <c:pt idx="353">
                  <c:v>-2.6499679999999999</c:v>
                </c:pt>
              </c:numCache>
              <c:extLst xmlns:c15="http://schemas.microsoft.com/office/drawing/2012/chart"/>
            </c:numRef>
          </c:val>
          <c:smooth val="0"/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RO by ОРУК 300  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Лист1!$R$32:$R$385</c:f>
              <c:numCache>
                <c:formatCode>0.00E+00</c:formatCode>
                <c:ptCount val="354"/>
                <c:pt idx="0">
                  <c:v>-2.1219549999999998</c:v>
                </c:pt>
                <c:pt idx="1">
                  <c:v>-2.2051729999999998</c:v>
                </c:pt>
                <c:pt idx="2">
                  <c:v>-2.2822610000000001</c:v>
                </c:pt>
                <c:pt idx="3">
                  <c:v>-2.3527260000000001</c:v>
                </c:pt>
                <c:pt idx="4">
                  <c:v>-2.416188</c:v>
                </c:pt>
                <c:pt idx="5">
                  <c:v>-2.4723850000000001</c:v>
                </c:pt>
                <c:pt idx="6">
                  <c:v>-2.5211579999999998</c:v>
                </c:pt>
                <c:pt idx="7">
                  <c:v>-2.562446</c:v>
                </c:pt>
                <c:pt idx="8">
                  <c:v>-2.596257</c:v>
                </c:pt>
                <c:pt idx="9">
                  <c:v>-2.6226470000000002</c:v>
                </c:pt>
                <c:pt idx="10">
                  <c:v>-2.641696</c:v>
                </c:pt>
                <c:pt idx="11">
                  <c:v>-2.6534949999999999</c:v>
                </c:pt>
                <c:pt idx="12">
                  <c:v>-2.6534219999999999</c:v>
                </c:pt>
                <c:pt idx="13">
                  <c:v>-2.6533530000000001</c:v>
                </c:pt>
                <c:pt idx="14">
                  <c:v>-2.6532870000000002</c:v>
                </c:pt>
                <c:pt idx="15">
                  <c:v>-2.6532239999999998</c:v>
                </c:pt>
                <c:pt idx="16">
                  <c:v>-2.6531630000000002</c:v>
                </c:pt>
                <c:pt idx="17">
                  <c:v>-2.6531060000000002</c:v>
                </c:pt>
                <c:pt idx="18">
                  <c:v>-2.653051</c:v>
                </c:pt>
                <c:pt idx="19">
                  <c:v>-2.6529980000000002</c:v>
                </c:pt>
                <c:pt idx="20">
                  <c:v>-2.6529470000000002</c:v>
                </c:pt>
                <c:pt idx="21">
                  <c:v>-2.6528990000000001</c:v>
                </c:pt>
                <c:pt idx="22">
                  <c:v>-2.6528520000000002</c:v>
                </c:pt>
                <c:pt idx="23">
                  <c:v>-2.6528070000000001</c:v>
                </c:pt>
                <c:pt idx="24">
                  <c:v>-2.6527639999999999</c:v>
                </c:pt>
                <c:pt idx="25">
                  <c:v>-2.6527229999999999</c:v>
                </c:pt>
                <c:pt idx="26">
                  <c:v>-2.6526830000000001</c:v>
                </c:pt>
                <c:pt idx="27">
                  <c:v>-2.652644</c:v>
                </c:pt>
                <c:pt idx="28">
                  <c:v>-2.6526070000000002</c:v>
                </c:pt>
                <c:pt idx="29">
                  <c:v>-2.652571</c:v>
                </c:pt>
                <c:pt idx="30">
                  <c:v>-2.652536</c:v>
                </c:pt>
                <c:pt idx="31">
                  <c:v>-2.6525029999999998</c:v>
                </c:pt>
                <c:pt idx="32">
                  <c:v>-2.6524700000000001</c:v>
                </c:pt>
                <c:pt idx="33">
                  <c:v>-2.6524390000000002</c:v>
                </c:pt>
                <c:pt idx="34">
                  <c:v>-2.6524079999999999</c:v>
                </c:pt>
                <c:pt idx="35">
                  <c:v>-2.6523789999999998</c:v>
                </c:pt>
                <c:pt idx="36">
                  <c:v>-2.6523500000000002</c:v>
                </c:pt>
                <c:pt idx="37">
                  <c:v>-2.6523219999999998</c:v>
                </c:pt>
                <c:pt idx="38">
                  <c:v>-2.6522950000000001</c:v>
                </c:pt>
                <c:pt idx="39">
                  <c:v>-2.652269</c:v>
                </c:pt>
                <c:pt idx="40">
                  <c:v>-2.652244</c:v>
                </c:pt>
                <c:pt idx="41">
                  <c:v>-2.6522190000000001</c:v>
                </c:pt>
                <c:pt idx="42">
                  <c:v>-2.6521949999999999</c:v>
                </c:pt>
                <c:pt idx="43">
                  <c:v>-2.6521710000000001</c:v>
                </c:pt>
                <c:pt idx="44">
                  <c:v>-2.6521490000000001</c:v>
                </c:pt>
                <c:pt idx="45">
                  <c:v>-2.652126</c:v>
                </c:pt>
                <c:pt idx="46">
                  <c:v>-2.6521050000000002</c:v>
                </c:pt>
                <c:pt idx="47">
                  <c:v>-2.6520839999999999</c:v>
                </c:pt>
                <c:pt idx="48">
                  <c:v>-2.6520630000000001</c:v>
                </c:pt>
                <c:pt idx="49">
                  <c:v>-2.6520429999999999</c:v>
                </c:pt>
                <c:pt idx="50">
                  <c:v>-2.6520229999999998</c:v>
                </c:pt>
                <c:pt idx="51">
                  <c:v>-2.6520039999999998</c:v>
                </c:pt>
                <c:pt idx="52">
                  <c:v>-2.651986</c:v>
                </c:pt>
                <c:pt idx="53">
                  <c:v>-2.651967</c:v>
                </c:pt>
                <c:pt idx="54">
                  <c:v>-2.6519499999999998</c:v>
                </c:pt>
                <c:pt idx="55">
                  <c:v>-2.651932</c:v>
                </c:pt>
                <c:pt idx="56">
                  <c:v>-2.6519149999999998</c:v>
                </c:pt>
                <c:pt idx="57">
                  <c:v>-2.6518980000000001</c:v>
                </c:pt>
                <c:pt idx="58">
                  <c:v>-2.6518820000000001</c:v>
                </c:pt>
                <c:pt idx="59">
                  <c:v>-2.6518660000000001</c:v>
                </c:pt>
                <c:pt idx="60">
                  <c:v>-2.6518510000000002</c:v>
                </c:pt>
                <c:pt idx="61">
                  <c:v>-2.6518350000000002</c:v>
                </c:pt>
                <c:pt idx="62">
                  <c:v>-2.6518199999999998</c:v>
                </c:pt>
                <c:pt idx="63">
                  <c:v>-2.6518060000000001</c:v>
                </c:pt>
                <c:pt idx="64">
                  <c:v>-2.6517919999999999</c:v>
                </c:pt>
                <c:pt idx="65">
                  <c:v>-2.6517770000000001</c:v>
                </c:pt>
                <c:pt idx="66">
                  <c:v>-2.651764</c:v>
                </c:pt>
                <c:pt idx="67">
                  <c:v>-2.6517499999999998</c:v>
                </c:pt>
                <c:pt idx="68">
                  <c:v>-2.6517369999999998</c:v>
                </c:pt>
                <c:pt idx="69">
                  <c:v>-2.6517240000000002</c:v>
                </c:pt>
                <c:pt idx="70">
                  <c:v>-2.6517110000000002</c:v>
                </c:pt>
                <c:pt idx="71">
                  <c:v>-2.6516989999999998</c:v>
                </c:pt>
                <c:pt idx="72">
                  <c:v>-2.6516860000000002</c:v>
                </c:pt>
                <c:pt idx="73">
                  <c:v>-2.6516739999999999</c:v>
                </c:pt>
                <c:pt idx="74">
                  <c:v>-2.651662</c:v>
                </c:pt>
                <c:pt idx="75">
                  <c:v>-2.6516510000000002</c:v>
                </c:pt>
                <c:pt idx="76">
                  <c:v>-2.6516389999999999</c:v>
                </c:pt>
                <c:pt idx="77">
                  <c:v>-2.6516280000000001</c:v>
                </c:pt>
                <c:pt idx="78">
                  <c:v>-2.6516169999999999</c:v>
                </c:pt>
                <c:pt idx="79">
                  <c:v>-2.6516060000000001</c:v>
                </c:pt>
                <c:pt idx="80">
                  <c:v>-2.6515949999999999</c:v>
                </c:pt>
                <c:pt idx="81">
                  <c:v>-2.6515849999999999</c:v>
                </c:pt>
                <c:pt idx="82">
                  <c:v>-2.6515749999999998</c:v>
                </c:pt>
                <c:pt idx="83">
                  <c:v>-2.651564</c:v>
                </c:pt>
                <c:pt idx="84">
                  <c:v>-2.651554</c:v>
                </c:pt>
                <c:pt idx="85">
                  <c:v>-2.6515439999999999</c:v>
                </c:pt>
                <c:pt idx="86">
                  <c:v>-2.651535</c:v>
                </c:pt>
                <c:pt idx="87">
                  <c:v>-2.6515249999999999</c:v>
                </c:pt>
                <c:pt idx="88">
                  <c:v>-2.651516</c:v>
                </c:pt>
                <c:pt idx="89">
                  <c:v>-2.6515059999999999</c:v>
                </c:pt>
                <c:pt idx="90">
                  <c:v>-2.651497</c:v>
                </c:pt>
                <c:pt idx="91">
                  <c:v>-2.6514880000000001</c:v>
                </c:pt>
                <c:pt idx="92">
                  <c:v>-2.6514790000000001</c:v>
                </c:pt>
                <c:pt idx="93">
                  <c:v>-2.6514709999999999</c:v>
                </c:pt>
                <c:pt idx="94">
                  <c:v>-2.651462</c:v>
                </c:pt>
                <c:pt idx="95">
                  <c:v>-2.6514530000000001</c:v>
                </c:pt>
                <c:pt idx="96">
                  <c:v>-2.6514449999999998</c:v>
                </c:pt>
                <c:pt idx="97">
                  <c:v>-2.651437</c:v>
                </c:pt>
                <c:pt idx="98">
                  <c:v>-2.6514289999999998</c:v>
                </c:pt>
                <c:pt idx="99">
                  <c:v>-2.6514199999999999</c:v>
                </c:pt>
                <c:pt idx="100">
                  <c:v>-2.6514120000000001</c:v>
                </c:pt>
                <c:pt idx="101">
                  <c:v>-2.651405</c:v>
                </c:pt>
                <c:pt idx="102">
                  <c:v>-2.6513969999999998</c:v>
                </c:pt>
                <c:pt idx="103">
                  <c:v>-2.651389</c:v>
                </c:pt>
                <c:pt idx="104">
                  <c:v>-2.6513810000000002</c:v>
                </c:pt>
                <c:pt idx="105">
                  <c:v>-2.6513740000000001</c:v>
                </c:pt>
                <c:pt idx="106">
                  <c:v>-2.6513659999999999</c:v>
                </c:pt>
                <c:pt idx="107">
                  <c:v>-2.6513589999999998</c:v>
                </c:pt>
                <c:pt idx="108">
                  <c:v>-2.6513520000000002</c:v>
                </c:pt>
                <c:pt idx="109">
                  <c:v>-2.6513450000000001</c:v>
                </c:pt>
                <c:pt idx="110">
                  <c:v>-2.651338</c:v>
                </c:pt>
                <c:pt idx="111">
                  <c:v>-2.6513309999999999</c:v>
                </c:pt>
                <c:pt idx="112">
                  <c:v>-2.6513239999999998</c:v>
                </c:pt>
                <c:pt idx="113">
                  <c:v>-2.6513170000000001</c:v>
                </c:pt>
                <c:pt idx="114">
                  <c:v>-2.6513100000000001</c:v>
                </c:pt>
                <c:pt idx="115">
                  <c:v>-2.651303</c:v>
                </c:pt>
                <c:pt idx="116">
                  <c:v>-2.651297</c:v>
                </c:pt>
                <c:pt idx="117">
                  <c:v>-2.6512899999999999</c:v>
                </c:pt>
                <c:pt idx="118">
                  <c:v>-2.651284</c:v>
                </c:pt>
                <c:pt idx="119">
                  <c:v>-2.6512769999999999</c:v>
                </c:pt>
                <c:pt idx="120">
                  <c:v>-2.6512709999999999</c:v>
                </c:pt>
                <c:pt idx="121">
                  <c:v>-2.6512639999999998</c:v>
                </c:pt>
                <c:pt idx="122">
                  <c:v>-2.6512579999999999</c:v>
                </c:pt>
                <c:pt idx="123">
                  <c:v>-2.6512519999999999</c:v>
                </c:pt>
                <c:pt idx="124">
                  <c:v>-2.651246</c:v>
                </c:pt>
                <c:pt idx="125">
                  <c:v>-2.65124</c:v>
                </c:pt>
                <c:pt idx="126">
                  <c:v>-2.6512340000000001</c:v>
                </c:pt>
                <c:pt idx="127">
                  <c:v>-2.6512280000000001</c:v>
                </c:pt>
                <c:pt idx="128">
                  <c:v>-2.6512220000000002</c:v>
                </c:pt>
                <c:pt idx="129">
                  <c:v>-2.6512159999999998</c:v>
                </c:pt>
                <c:pt idx="130">
                  <c:v>-2.6512099999999998</c:v>
                </c:pt>
                <c:pt idx="131">
                  <c:v>-2.6512039999999999</c:v>
                </c:pt>
                <c:pt idx="132">
                  <c:v>-2.6511979999999999</c:v>
                </c:pt>
                <c:pt idx="133">
                  <c:v>-2.6511930000000001</c:v>
                </c:pt>
                <c:pt idx="134">
                  <c:v>-2.6511870000000002</c:v>
                </c:pt>
                <c:pt idx="135">
                  <c:v>-2.6511809999999998</c:v>
                </c:pt>
                <c:pt idx="136">
                  <c:v>-2.651176</c:v>
                </c:pt>
                <c:pt idx="137">
                  <c:v>-2.65117</c:v>
                </c:pt>
                <c:pt idx="138">
                  <c:v>-2.6511650000000002</c:v>
                </c:pt>
                <c:pt idx="139">
                  <c:v>-2.65116</c:v>
                </c:pt>
                <c:pt idx="140">
                  <c:v>-2.651154</c:v>
                </c:pt>
                <c:pt idx="141">
                  <c:v>-2.6511490000000002</c:v>
                </c:pt>
                <c:pt idx="142">
                  <c:v>-2.6511439999999999</c:v>
                </c:pt>
                <c:pt idx="143">
                  <c:v>-2.651138</c:v>
                </c:pt>
                <c:pt idx="144">
                  <c:v>-2.6511330000000002</c:v>
                </c:pt>
                <c:pt idx="145">
                  <c:v>-2.6511279999999999</c:v>
                </c:pt>
                <c:pt idx="146">
                  <c:v>-2.6511230000000001</c:v>
                </c:pt>
                <c:pt idx="147">
                  <c:v>-2.6511179999999999</c:v>
                </c:pt>
                <c:pt idx="148">
                  <c:v>-2.6511130000000001</c:v>
                </c:pt>
                <c:pt idx="149">
                  <c:v>-2.6511079999999998</c:v>
                </c:pt>
                <c:pt idx="150">
                  <c:v>-2.651103</c:v>
                </c:pt>
                <c:pt idx="151">
                  <c:v>-2.6510980000000002</c:v>
                </c:pt>
                <c:pt idx="152">
                  <c:v>-2.6510929999999999</c:v>
                </c:pt>
                <c:pt idx="153">
                  <c:v>-2.6510880000000001</c:v>
                </c:pt>
                <c:pt idx="154">
                  <c:v>-2.6510829999999999</c:v>
                </c:pt>
                <c:pt idx="155">
                  <c:v>-2.651078</c:v>
                </c:pt>
                <c:pt idx="156">
                  <c:v>-2.6510729999999998</c:v>
                </c:pt>
                <c:pt idx="157">
                  <c:v>-2.6510690000000001</c:v>
                </c:pt>
                <c:pt idx="158">
                  <c:v>-2.6510639999999999</c:v>
                </c:pt>
                <c:pt idx="159">
                  <c:v>-2.6510590000000001</c:v>
                </c:pt>
                <c:pt idx="160">
                  <c:v>-2.6510549999999999</c:v>
                </c:pt>
                <c:pt idx="161">
                  <c:v>-2.6510500000000001</c:v>
                </c:pt>
                <c:pt idx="162">
                  <c:v>-2.6510449999999999</c:v>
                </c:pt>
                <c:pt idx="163">
                  <c:v>-2.6510410000000002</c:v>
                </c:pt>
                <c:pt idx="164">
                  <c:v>-2.6510359999999999</c:v>
                </c:pt>
                <c:pt idx="165">
                  <c:v>-2.6510319999999998</c:v>
                </c:pt>
                <c:pt idx="166">
                  <c:v>-2.651027</c:v>
                </c:pt>
                <c:pt idx="167">
                  <c:v>-2.6510229999999999</c:v>
                </c:pt>
                <c:pt idx="168">
                  <c:v>-2.6510180000000001</c:v>
                </c:pt>
                <c:pt idx="169">
                  <c:v>-2.651014</c:v>
                </c:pt>
                <c:pt idx="170">
                  <c:v>-2.6510090000000002</c:v>
                </c:pt>
                <c:pt idx="171">
                  <c:v>-2.6510050000000001</c:v>
                </c:pt>
                <c:pt idx="172">
                  <c:v>-2.6510009999999999</c:v>
                </c:pt>
                <c:pt idx="173">
                  <c:v>-2.6509969999999998</c:v>
                </c:pt>
                <c:pt idx="174">
                  <c:v>-2.650992</c:v>
                </c:pt>
                <c:pt idx="175">
                  <c:v>-2.6509879999999999</c:v>
                </c:pt>
                <c:pt idx="176">
                  <c:v>-2.6509839999999998</c:v>
                </c:pt>
                <c:pt idx="177">
                  <c:v>-2.6509800000000001</c:v>
                </c:pt>
                <c:pt idx="178">
                  <c:v>-2.6509749999999999</c:v>
                </c:pt>
                <c:pt idx="179">
                  <c:v>-2.6509710000000002</c:v>
                </c:pt>
                <c:pt idx="180">
                  <c:v>-2.6509670000000001</c:v>
                </c:pt>
                <c:pt idx="181">
                  <c:v>-2.650963</c:v>
                </c:pt>
                <c:pt idx="182">
                  <c:v>-2.6509589999999998</c:v>
                </c:pt>
                <c:pt idx="183">
                  <c:v>-2.6509550000000002</c:v>
                </c:pt>
                <c:pt idx="184">
                  <c:v>-2.6509510000000001</c:v>
                </c:pt>
                <c:pt idx="185">
                  <c:v>-2.6509469999999999</c:v>
                </c:pt>
                <c:pt idx="186">
                  <c:v>-2.6509429999999998</c:v>
                </c:pt>
                <c:pt idx="187">
                  <c:v>-2.6509390000000002</c:v>
                </c:pt>
                <c:pt idx="188">
                  <c:v>-2.650935</c:v>
                </c:pt>
                <c:pt idx="189">
                  <c:v>-2.6509309999999999</c:v>
                </c:pt>
                <c:pt idx="190">
                  <c:v>-2.6509269999999998</c:v>
                </c:pt>
                <c:pt idx="191">
                  <c:v>-2.6509230000000001</c:v>
                </c:pt>
                <c:pt idx="192">
                  <c:v>-2.650919</c:v>
                </c:pt>
                <c:pt idx="193">
                  <c:v>-2.6509160000000001</c:v>
                </c:pt>
                <c:pt idx="194">
                  <c:v>-2.6509119999999999</c:v>
                </c:pt>
                <c:pt idx="195">
                  <c:v>-2.6509079999999998</c:v>
                </c:pt>
                <c:pt idx="196">
                  <c:v>-2.6509040000000001</c:v>
                </c:pt>
                <c:pt idx="197">
                  <c:v>-2.6509010000000002</c:v>
                </c:pt>
                <c:pt idx="198">
                  <c:v>-2.6508970000000001</c:v>
                </c:pt>
                <c:pt idx="199">
                  <c:v>-2.6508929999999999</c:v>
                </c:pt>
                <c:pt idx="200">
                  <c:v>-2.6508889999999998</c:v>
                </c:pt>
                <c:pt idx="201">
                  <c:v>-2.6508859999999999</c:v>
                </c:pt>
                <c:pt idx="202">
                  <c:v>-2.6508820000000002</c:v>
                </c:pt>
                <c:pt idx="203">
                  <c:v>-2.6508790000000002</c:v>
                </c:pt>
                <c:pt idx="204">
                  <c:v>-2.6508750000000001</c:v>
                </c:pt>
                <c:pt idx="205">
                  <c:v>-2.650871</c:v>
                </c:pt>
                <c:pt idx="206">
                  <c:v>-2.650868</c:v>
                </c:pt>
                <c:pt idx="207">
                  <c:v>-2.6508639999999999</c:v>
                </c:pt>
                <c:pt idx="208">
                  <c:v>-2.6508609999999999</c:v>
                </c:pt>
                <c:pt idx="209">
                  <c:v>-2.6508569999999998</c:v>
                </c:pt>
                <c:pt idx="210">
                  <c:v>-2.6508539999999998</c:v>
                </c:pt>
                <c:pt idx="211">
                  <c:v>-2.6508500000000002</c:v>
                </c:pt>
                <c:pt idx="212">
                  <c:v>-2.6508470000000002</c:v>
                </c:pt>
                <c:pt idx="213">
                  <c:v>-2.6508430000000001</c:v>
                </c:pt>
                <c:pt idx="214">
                  <c:v>-2.6508400000000001</c:v>
                </c:pt>
                <c:pt idx="215">
                  <c:v>-2.6508370000000001</c:v>
                </c:pt>
                <c:pt idx="216">
                  <c:v>-2.650833</c:v>
                </c:pt>
                <c:pt idx="217">
                  <c:v>-2.65083</c:v>
                </c:pt>
                <c:pt idx="218">
                  <c:v>-2.6508259999999999</c:v>
                </c:pt>
                <c:pt idx="219">
                  <c:v>-2.6508229999999999</c:v>
                </c:pt>
                <c:pt idx="220">
                  <c:v>-2.65082</c:v>
                </c:pt>
                <c:pt idx="221">
                  <c:v>-2.650817</c:v>
                </c:pt>
                <c:pt idx="222">
                  <c:v>-2.6508129999999999</c:v>
                </c:pt>
                <c:pt idx="223">
                  <c:v>-2.6508099999999999</c:v>
                </c:pt>
                <c:pt idx="224">
                  <c:v>-2.6508069999999999</c:v>
                </c:pt>
                <c:pt idx="225">
                  <c:v>-2.6508039999999999</c:v>
                </c:pt>
                <c:pt idx="226">
                  <c:v>-2.6507999999999998</c:v>
                </c:pt>
                <c:pt idx="227">
                  <c:v>-2.6507969999999998</c:v>
                </c:pt>
                <c:pt idx="228">
                  <c:v>-2.6507939999999999</c:v>
                </c:pt>
                <c:pt idx="229">
                  <c:v>-2.6507909999999999</c:v>
                </c:pt>
                <c:pt idx="230">
                  <c:v>-2.6507879999999999</c:v>
                </c:pt>
                <c:pt idx="231">
                  <c:v>-2.6507849999999999</c:v>
                </c:pt>
                <c:pt idx="232">
                  <c:v>-2.650782</c:v>
                </c:pt>
                <c:pt idx="233">
                  <c:v>-2.650779</c:v>
                </c:pt>
                <c:pt idx="234">
                  <c:v>-2.6507749999999999</c:v>
                </c:pt>
                <c:pt idx="235">
                  <c:v>-2.6507719999999999</c:v>
                </c:pt>
                <c:pt idx="236">
                  <c:v>-2.6507689999999999</c:v>
                </c:pt>
                <c:pt idx="237">
                  <c:v>-2.650766</c:v>
                </c:pt>
                <c:pt idx="238">
                  <c:v>-2.650763</c:v>
                </c:pt>
                <c:pt idx="239">
                  <c:v>-2.65076</c:v>
                </c:pt>
                <c:pt idx="240">
                  <c:v>-2.650757</c:v>
                </c:pt>
                <c:pt idx="241">
                  <c:v>-2.6507540000000001</c:v>
                </c:pt>
                <c:pt idx="242">
                  <c:v>-2.6507520000000002</c:v>
                </c:pt>
                <c:pt idx="243">
                  <c:v>-2.6507489999999998</c:v>
                </c:pt>
                <c:pt idx="244">
                  <c:v>-2.6507459999999998</c:v>
                </c:pt>
                <c:pt idx="245">
                  <c:v>-2.6507429999999998</c:v>
                </c:pt>
                <c:pt idx="246">
                  <c:v>-2.6507399999999999</c:v>
                </c:pt>
                <c:pt idx="247">
                  <c:v>-2.6507369999999999</c:v>
                </c:pt>
                <c:pt idx="248">
                  <c:v>-2.6507339999999999</c:v>
                </c:pt>
                <c:pt idx="249">
                  <c:v>-2.6507309999999999</c:v>
                </c:pt>
                <c:pt idx="250">
                  <c:v>-2.6507290000000001</c:v>
                </c:pt>
                <c:pt idx="251">
                  <c:v>-2.6507260000000001</c:v>
                </c:pt>
                <c:pt idx="252">
                  <c:v>-2.6507230000000002</c:v>
                </c:pt>
                <c:pt idx="253">
                  <c:v>-2.6507200000000002</c:v>
                </c:pt>
                <c:pt idx="254">
                  <c:v>-2.6507179999999999</c:v>
                </c:pt>
                <c:pt idx="255">
                  <c:v>-2.6507149999999999</c:v>
                </c:pt>
                <c:pt idx="256">
                  <c:v>-2.650712</c:v>
                </c:pt>
                <c:pt idx="257">
                  <c:v>-2.650709</c:v>
                </c:pt>
                <c:pt idx="258">
                  <c:v>-2.6507070000000001</c:v>
                </c:pt>
                <c:pt idx="259">
                  <c:v>-2.6507040000000002</c:v>
                </c:pt>
                <c:pt idx="260">
                  <c:v>-2.6507010000000002</c:v>
                </c:pt>
                <c:pt idx="261">
                  <c:v>-2.6506989999999999</c:v>
                </c:pt>
                <c:pt idx="262">
                  <c:v>-2.6506959999999999</c:v>
                </c:pt>
                <c:pt idx="263">
                  <c:v>-2.650693</c:v>
                </c:pt>
                <c:pt idx="264">
                  <c:v>-2.6506910000000001</c:v>
                </c:pt>
                <c:pt idx="265">
                  <c:v>-2.6506880000000002</c:v>
                </c:pt>
                <c:pt idx="266">
                  <c:v>-2.6506859999999999</c:v>
                </c:pt>
                <c:pt idx="267">
                  <c:v>-2.6506829999999999</c:v>
                </c:pt>
                <c:pt idx="268">
                  <c:v>-2.6506810000000001</c:v>
                </c:pt>
                <c:pt idx="269">
                  <c:v>-2.6506780000000001</c:v>
                </c:pt>
                <c:pt idx="270">
                  <c:v>-2.6506750000000001</c:v>
                </c:pt>
                <c:pt idx="271">
                  <c:v>-2.6506729999999998</c:v>
                </c:pt>
                <c:pt idx="272">
                  <c:v>-2.6506699999999999</c:v>
                </c:pt>
                <c:pt idx="273">
                  <c:v>-2.650668</c:v>
                </c:pt>
                <c:pt idx="274">
                  <c:v>-2.6506660000000002</c:v>
                </c:pt>
                <c:pt idx="275">
                  <c:v>-2.6506630000000002</c:v>
                </c:pt>
                <c:pt idx="276">
                  <c:v>-2.6506609999999999</c:v>
                </c:pt>
                <c:pt idx="277">
                  <c:v>-2.650658</c:v>
                </c:pt>
                <c:pt idx="278">
                  <c:v>-2.6506560000000001</c:v>
                </c:pt>
                <c:pt idx="279">
                  <c:v>-2.6506530000000001</c:v>
                </c:pt>
                <c:pt idx="280">
                  <c:v>-2.6506509999999999</c:v>
                </c:pt>
                <c:pt idx="281">
                  <c:v>-2.650649</c:v>
                </c:pt>
                <c:pt idx="282">
                  <c:v>-2.6506460000000001</c:v>
                </c:pt>
                <c:pt idx="283">
                  <c:v>-2.6506439999999998</c:v>
                </c:pt>
                <c:pt idx="284">
                  <c:v>-2.6506419999999999</c:v>
                </c:pt>
                <c:pt idx="285">
                  <c:v>-2.650639</c:v>
                </c:pt>
                <c:pt idx="286">
                  <c:v>-2.6506370000000001</c:v>
                </c:pt>
                <c:pt idx="287">
                  <c:v>-2.6506349999999999</c:v>
                </c:pt>
                <c:pt idx="288">
                  <c:v>-2.6506319999999999</c:v>
                </c:pt>
                <c:pt idx="289">
                  <c:v>-2.65063</c:v>
                </c:pt>
                <c:pt idx="290">
                  <c:v>-2.6506280000000002</c:v>
                </c:pt>
                <c:pt idx="291">
                  <c:v>-2.6506259999999999</c:v>
                </c:pt>
                <c:pt idx="292">
                  <c:v>-2.650623</c:v>
                </c:pt>
                <c:pt idx="293">
                  <c:v>-2.6506210000000001</c:v>
                </c:pt>
                <c:pt idx="294">
                  <c:v>-2.6506189999999998</c:v>
                </c:pt>
                <c:pt idx="295">
                  <c:v>-2.650617</c:v>
                </c:pt>
                <c:pt idx="296">
                  <c:v>-2.650614</c:v>
                </c:pt>
                <c:pt idx="297">
                  <c:v>-2.6506120000000002</c:v>
                </c:pt>
                <c:pt idx="298">
                  <c:v>-2.6506099999999999</c:v>
                </c:pt>
                <c:pt idx="299">
                  <c:v>-2.6506080000000001</c:v>
                </c:pt>
                <c:pt idx="300">
                  <c:v>-2.6506059999999998</c:v>
                </c:pt>
                <c:pt idx="301">
                  <c:v>-2.650604</c:v>
                </c:pt>
                <c:pt idx="302">
                  <c:v>-2.6506020000000001</c:v>
                </c:pt>
                <c:pt idx="303">
                  <c:v>-2.6505990000000001</c:v>
                </c:pt>
                <c:pt idx="304">
                  <c:v>-2.6505969999999999</c:v>
                </c:pt>
                <c:pt idx="305">
                  <c:v>-2.650595</c:v>
                </c:pt>
                <c:pt idx="306">
                  <c:v>-2.6505930000000002</c:v>
                </c:pt>
                <c:pt idx="307">
                  <c:v>-2.6505909999999999</c:v>
                </c:pt>
                <c:pt idx="308">
                  <c:v>-2.6505890000000001</c:v>
                </c:pt>
                <c:pt idx="309">
                  <c:v>-2.6505869999999998</c:v>
                </c:pt>
                <c:pt idx="310">
                  <c:v>-2.650585</c:v>
                </c:pt>
                <c:pt idx="311">
                  <c:v>-2.6505830000000001</c:v>
                </c:pt>
                <c:pt idx="312">
                  <c:v>-2.6505809999999999</c:v>
                </c:pt>
                <c:pt idx="313">
                  <c:v>-2.650579</c:v>
                </c:pt>
                <c:pt idx="314">
                  <c:v>-2.6505770000000002</c:v>
                </c:pt>
                <c:pt idx="315">
                  <c:v>-2.6505749999999999</c:v>
                </c:pt>
                <c:pt idx="316">
                  <c:v>-2.6505730000000001</c:v>
                </c:pt>
                <c:pt idx="317">
                  <c:v>-2.6505709999999998</c:v>
                </c:pt>
                <c:pt idx="318">
                  <c:v>-2.650569</c:v>
                </c:pt>
                <c:pt idx="319">
                  <c:v>-2.6505670000000001</c:v>
                </c:pt>
                <c:pt idx="320">
                  <c:v>-2.6505649999999998</c:v>
                </c:pt>
                <c:pt idx="321">
                  <c:v>-2.650563</c:v>
                </c:pt>
                <c:pt idx="322">
                  <c:v>-2.6505619999999999</c:v>
                </c:pt>
                <c:pt idx="323">
                  <c:v>-2.65056</c:v>
                </c:pt>
                <c:pt idx="324">
                  <c:v>-2.6505580000000002</c:v>
                </c:pt>
                <c:pt idx="325">
                  <c:v>-2.6505559999999999</c:v>
                </c:pt>
                <c:pt idx="326">
                  <c:v>-2.6505540000000001</c:v>
                </c:pt>
                <c:pt idx="327">
                  <c:v>-2.6505519999999998</c:v>
                </c:pt>
                <c:pt idx="328">
                  <c:v>-2.65055</c:v>
                </c:pt>
                <c:pt idx="329">
                  <c:v>-2.6505489999999998</c:v>
                </c:pt>
                <c:pt idx="330">
                  <c:v>-2.650547</c:v>
                </c:pt>
                <c:pt idx="331">
                  <c:v>-2.6505450000000002</c:v>
                </c:pt>
                <c:pt idx="332">
                  <c:v>-2.6505429999999999</c:v>
                </c:pt>
                <c:pt idx="333">
                  <c:v>-2.650541</c:v>
                </c:pt>
                <c:pt idx="334">
                  <c:v>-2.6505399999999999</c:v>
                </c:pt>
                <c:pt idx="335">
                  <c:v>-2.6505380000000001</c:v>
                </c:pt>
                <c:pt idx="336">
                  <c:v>-2.6505359999999998</c:v>
                </c:pt>
                <c:pt idx="337">
                  <c:v>-2.6505339999999999</c:v>
                </c:pt>
                <c:pt idx="338">
                  <c:v>-2.6505329999999998</c:v>
                </c:pt>
                <c:pt idx="339">
                  <c:v>-2.650531</c:v>
                </c:pt>
                <c:pt idx="340">
                  <c:v>-2.6505290000000001</c:v>
                </c:pt>
                <c:pt idx="341">
                  <c:v>-2.6505269999999999</c:v>
                </c:pt>
                <c:pt idx="342">
                  <c:v>-2.6505260000000002</c:v>
                </c:pt>
                <c:pt idx="343">
                  <c:v>-2.6505239999999999</c:v>
                </c:pt>
                <c:pt idx="344">
                  <c:v>-2.650522</c:v>
                </c:pt>
                <c:pt idx="345">
                  <c:v>-2.6505209999999999</c:v>
                </c:pt>
                <c:pt idx="346">
                  <c:v>-2.6505190000000001</c:v>
                </c:pt>
                <c:pt idx="347">
                  <c:v>-2.6505169999999998</c:v>
                </c:pt>
                <c:pt idx="348">
                  <c:v>-2.6505160000000001</c:v>
                </c:pt>
                <c:pt idx="349">
                  <c:v>-2.6505139999999998</c:v>
                </c:pt>
                <c:pt idx="350">
                  <c:v>-2.650512</c:v>
                </c:pt>
                <c:pt idx="351">
                  <c:v>-2.6505109999999998</c:v>
                </c:pt>
                <c:pt idx="352">
                  <c:v>-2.650509</c:v>
                </c:pt>
                <c:pt idx="353">
                  <c:v>-2.6505079999999999</c:v>
                </c:pt>
              </c:numCache>
              <c:extLst xmlns:c15="http://schemas.microsoft.com/office/drawing/2012/chart"/>
            </c:numRef>
          </c:val>
          <c:smooth val="0"/>
        </c:ser>
        <c:ser>
          <c:idx val="21"/>
          <c:order val="21"/>
          <c:tx>
            <c:strRef>
              <c:f>Лист1!$W$1</c:f>
              <c:strCache>
                <c:ptCount val="1"/>
                <c:pt idx="0">
                  <c:v>dK/K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Лист1!$W$32:$W$385</c:f>
              <c:numCache>
                <c:formatCode>General</c:formatCode>
                <c:ptCount val="354"/>
                <c:pt idx="0">
                  <c:v>-2.6500699999999999</c:v>
                </c:pt>
                <c:pt idx="1">
                  <c:v>-2.6500699999999999</c:v>
                </c:pt>
                <c:pt idx="2">
                  <c:v>-2.6500699999999999</c:v>
                </c:pt>
                <c:pt idx="3">
                  <c:v>-2.6500699999999999</c:v>
                </c:pt>
                <c:pt idx="4">
                  <c:v>-2.6500699999999999</c:v>
                </c:pt>
                <c:pt idx="5">
                  <c:v>-2.6500699999999999</c:v>
                </c:pt>
                <c:pt idx="6">
                  <c:v>-2.6500699999999999</c:v>
                </c:pt>
                <c:pt idx="7">
                  <c:v>-2.6500699999999999</c:v>
                </c:pt>
                <c:pt idx="8">
                  <c:v>-2.6500699999999999</c:v>
                </c:pt>
                <c:pt idx="9">
                  <c:v>-2.6500699999999999</c:v>
                </c:pt>
                <c:pt idx="10">
                  <c:v>-2.6500699999999999</c:v>
                </c:pt>
                <c:pt idx="11">
                  <c:v>-2.6500699999999999</c:v>
                </c:pt>
                <c:pt idx="12">
                  <c:v>-2.6500699999999999</c:v>
                </c:pt>
                <c:pt idx="13">
                  <c:v>-2.6500699999999999</c:v>
                </c:pt>
                <c:pt idx="14">
                  <c:v>-2.6500699999999999</c:v>
                </c:pt>
                <c:pt idx="15">
                  <c:v>-2.6500699999999999</c:v>
                </c:pt>
                <c:pt idx="16">
                  <c:v>-2.6500699999999999</c:v>
                </c:pt>
                <c:pt idx="17">
                  <c:v>-2.6500699999999999</c:v>
                </c:pt>
                <c:pt idx="18">
                  <c:v>-2.6500699999999999</c:v>
                </c:pt>
                <c:pt idx="19">
                  <c:v>-2.6500699999999999</c:v>
                </c:pt>
                <c:pt idx="20">
                  <c:v>-2.6500699999999999</c:v>
                </c:pt>
                <c:pt idx="21">
                  <c:v>-2.6500699999999999</c:v>
                </c:pt>
                <c:pt idx="22">
                  <c:v>-2.6500699999999999</c:v>
                </c:pt>
                <c:pt idx="23">
                  <c:v>-2.6500699999999999</c:v>
                </c:pt>
                <c:pt idx="24">
                  <c:v>-2.6500699999999999</c:v>
                </c:pt>
                <c:pt idx="25">
                  <c:v>-2.6500699999999999</c:v>
                </c:pt>
                <c:pt idx="26">
                  <c:v>-2.6500699999999999</c:v>
                </c:pt>
                <c:pt idx="27">
                  <c:v>-2.6500699999999999</c:v>
                </c:pt>
                <c:pt idx="28">
                  <c:v>-2.6500699999999999</c:v>
                </c:pt>
                <c:pt idx="29">
                  <c:v>-2.6500699999999999</c:v>
                </c:pt>
                <c:pt idx="30">
                  <c:v>-2.6500699999999999</c:v>
                </c:pt>
                <c:pt idx="31">
                  <c:v>-2.6500699999999999</c:v>
                </c:pt>
                <c:pt idx="32">
                  <c:v>-2.6500699999999999</c:v>
                </c:pt>
                <c:pt idx="33">
                  <c:v>-2.6500699999999999</c:v>
                </c:pt>
                <c:pt idx="34">
                  <c:v>-2.6500699999999999</c:v>
                </c:pt>
                <c:pt idx="35">
                  <c:v>-2.6500699999999999</c:v>
                </c:pt>
                <c:pt idx="36">
                  <c:v>-2.6500699999999999</c:v>
                </c:pt>
                <c:pt idx="37">
                  <c:v>-2.6500699999999999</c:v>
                </c:pt>
                <c:pt idx="38">
                  <c:v>-2.6500699999999999</c:v>
                </c:pt>
                <c:pt idx="39">
                  <c:v>-2.6500699999999999</c:v>
                </c:pt>
                <c:pt idx="40">
                  <c:v>-2.6500699999999999</c:v>
                </c:pt>
                <c:pt idx="41">
                  <c:v>-2.6500699999999999</c:v>
                </c:pt>
                <c:pt idx="42">
                  <c:v>-2.6500699999999999</c:v>
                </c:pt>
                <c:pt idx="43">
                  <c:v>-2.6500699999999999</c:v>
                </c:pt>
                <c:pt idx="44">
                  <c:v>-2.6500699999999999</c:v>
                </c:pt>
                <c:pt idx="45">
                  <c:v>-2.6500699999999999</c:v>
                </c:pt>
                <c:pt idx="46">
                  <c:v>-2.6500699999999999</c:v>
                </c:pt>
                <c:pt idx="47">
                  <c:v>-2.6500699999999999</c:v>
                </c:pt>
                <c:pt idx="48">
                  <c:v>-2.6500699999999999</c:v>
                </c:pt>
                <c:pt idx="49">
                  <c:v>-2.6500699999999999</c:v>
                </c:pt>
                <c:pt idx="50">
                  <c:v>-2.6500699999999999</c:v>
                </c:pt>
                <c:pt idx="51">
                  <c:v>-2.6500699999999999</c:v>
                </c:pt>
                <c:pt idx="52">
                  <c:v>-2.6500699999999999</c:v>
                </c:pt>
                <c:pt idx="53">
                  <c:v>-2.6500699999999999</c:v>
                </c:pt>
                <c:pt idx="54">
                  <c:v>-2.6500699999999999</c:v>
                </c:pt>
                <c:pt idx="55">
                  <c:v>-2.6500699999999999</c:v>
                </c:pt>
                <c:pt idx="56">
                  <c:v>-2.6500699999999999</c:v>
                </c:pt>
                <c:pt idx="57">
                  <c:v>-2.6500699999999999</c:v>
                </c:pt>
                <c:pt idx="58">
                  <c:v>-2.6500699999999999</c:v>
                </c:pt>
                <c:pt idx="59">
                  <c:v>-2.6500699999999999</c:v>
                </c:pt>
                <c:pt idx="60">
                  <c:v>-2.6500699999999999</c:v>
                </c:pt>
                <c:pt idx="61">
                  <c:v>-2.6500699999999999</c:v>
                </c:pt>
                <c:pt idx="62">
                  <c:v>-2.6500699999999999</c:v>
                </c:pt>
                <c:pt idx="63">
                  <c:v>-2.6500699999999999</c:v>
                </c:pt>
                <c:pt idx="64">
                  <c:v>-2.6500699999999999</c:v>
                </c:pt>
                <c:pt idx="65">
                  <c:v>-2.6500699999999999</c:v>
                </c:pt>
                <c:pt idx="66">
                  <c:v>-2.6500699999999999</c:v>
                </c:pt>
                <c:pt idx="67">
                  <c:v>-2.6500699999999999</c:v>
                </c:pt>
                <c:pt idx="68">
                  <c:v>-2.6500699999999999</c:v>
                </c:pt>
                <c:pt idx="69">
                  <c:v>-2.6500699999999999</c:v>
                </c:pt>
                <c:pt idx="70">
                  <c:v>-2.6500699999999999</c:v>
                </c:pt>
                <c:pt idx="71">
                  <c:v>-2.6500699999999999</c:v>
                </c:pt>
                <c:pt idx="72">
                  <c:v>-2.6500699999999999</c:v>
                </c:pt>
                <c:pt idx="73">
                  <c:v>-2.6500699999999999</c:v>
                </c:pt>
                <c:pt idx="74">
                  <c:v>-2.6500699999999999</c:v>
                </c:pt>
                <c:pt idx="75">
                  <c:v>-2.6500699999999999</c:v>
                </c:pt>
                <c:pt idx="76">
                  <c:v>-2.6500699999999999</c:v>
                </c:pt>
                <c:pt idx="77">
                  <c:v>-2.6500699999999999</c:v>
                </c:pt>
                <c:pt idx="78">
                  <c:v>-2.6500699999999999</c:v>
                </c:pt>
                <c:pt idx="79">
                  <c:v>-2.6500699999999999</c:v>
                </c:pt>
                <c:pt idx="80">
                  <c:v>-2.6500699999999999</c:v>
                </c:pt>
                <c:pt idx="81">
                  <c:v>-2.6500699999999999</c:v>
                </c:pt>
                <c:pt idx="82">
                  <c:v>-2.6500699999999999</c:v>
                </c:pt>
                <c:pt idx="83">
                  <c:v>-2.6500699999999999</c:v>
                </c:pt>
                <c:pt idx="84">
                  <c:v>-2.6500699999999999</c:v>
                </c:pt>
                <c:pt idx="85">
                  <c:v>-2.6500699999999999</c:v>
                </c:pt>
                <c:pt idx="86">
                  <c:v>-2.6500699999999999</c:v>
                </c:pt>
                <c:pt idx="87">
                  <c:v>-2.6500699999999999</c:v>
                </c:pt>
                <c:pt idx="88">
                  <c:v>-2.6500699999999999</c:v>
                </c:pt>
                <c:pt idx="89">
                  <c:v>-2.6500699999999999</c:v>
                </c:pt>
                <c:pt idx="90">
                  <c:v>-2.6500699999999999</c:v>
                </c:pt>
                <c:pt idx="91">
                  <c:v>-2.6500699999999999</c:v>
                </c:pt>
                <c:pt idx="92">
                  <c:v>-2.6500699999999999</c:v>
                </c:pt>
                <c:pt idx="93">
                  <c:v>-2.6500699999999999</c:v>
                </c:pt>
                <c:pt idx="94">
                  <c:v>-2.6500699999999999</c:v>
                </c:pt>
                <c:pt idx="95">
                  <c:v>-2.6500699999999999</c:v>
                </c:pt>
                <c:pt idx="96">
                  <c:v>-2.6500699999999999</c:v>
                </c:pt>
                <c:pt idx="97">
                  <c:v>-2.6500699999999999</c:v>
                </c:pt>
                <c:pt idx="98">
                  <c:v>-2.6500699999999999</c:v>
                </c:pt>
                <c:pt idx="99">
                  <c:v>-2.6500699999999999</c:v>
                </c:pt>
                <c:pt idx="100">
                  <c:v>-2.6500699999999999</c:v>
                </c:pt>
                <c:pt idx="101">
                  <c:v>-2.6500699999999999</c:v>
                </c:pt>
                <c:pt idx="102">
                  <c:v>-2.6500699999999999</c:v>
                </c:pt>
                <c:pt idx="103">
                  <c:v>-2.6500699999999999</c:v>
                </c:pt>
                <c:pt idx="104">
                  <c:v>-2.6500699999999999</c:v>
                </c:pt>
                <c:pt idx="105">
                  <c:v>-2.6500699999999999</c:v>
                </c:pt>
                <c:pt idx="106">
                  <c:v>-2.6500699999999999</c:v>
                </c:pt>
                <c:pt idx="107">
                  <c:v>-2.6500699999999999</c:v>
                </c:pt>
                <c:pt idx="108">
                  <c:v>-2.6500699999999999</c:v>
                </c:pt>
                <c:pt idx="109">
                  <c:v>-2.6500699999999999</c:v>
                </c:pt>
                <c:pt idx="110">
                  <c:v>-2.6500699999999999</c:v>
                </c:pt>
                <c:pt idx="111">
                  <c:v>-2.6500699999999999</c:v>
                </c:pt>
                <c:pt idx="112">
                  <c:v>-2.6500699999999999</c:v>
                </c:pt>
                <c:pt idx="113">
                  <c:v>-2.6500699999999999</c:v>
                </c:pt>
                <c:pt idx="114">
                  <c:v>-2.6500699999999999</c:v>
                </c:pt>
                <c:pt idx="115">
                  <c:v>-2.6500699999999999</c:v>
                </c:pt>
                <c:pt idx="116">
                  <c:v>-2.6500699999999999</c:v>
                </c:pt>
                <c:pt idx="117">
                  <c:v>-2.6500699999999999</c:v>
                </c:pt>
                <c:pt idx="118">
                  <c:v>-2.6500699999999999</c:v>
                </c:pt>
                <c:pt idx="119">
                  <c:v>-2.6500699999999999</c:v>
                </c:pt>
                <c:pt idx="120">
                  <c:v>-2.6500699999999999</c:v>
                </c:pt>
                <c:pt idx="121">
                  <c:v>-2.6500699999999999</c:v>
                </c:pt>
                <c:pt idx="122">
                  <c:v>-2.6500699999999999</c:v>
                </c:pt>
                <c:pt idx="123">
                  <c:v>-2.6500699999999999</c:v>
                </c:pt>
                <c:pt idx="124">
                  <c:v>-2.6500699999999999</c:v>
                </c:pt>
                <c:pt idx="125">
                  <c:v>-2.6500699999999999</c:v>
                </c:pt>
                <c:pt idx="126">
                  <c:v>-2.6500699999999999</c:v>
                </c:pt>
                <c:pt idx="127">
                  <c:v>-2.6500699999999999</c:v>
                </c:pt>
                <c:pt idx="128">
                  <c:v>-2.6500699999999999</c:v>
                </c:pt>
                <c:pt idx="129">
                  <c:v>-2.6500699999999999</c:v>
                </c:pt>
                <c:pt idx="130">
                  <c:v>-2.6500699999999999</c:v>
                </c:pt>
                <c:pt idx="131">
                  <c:v>-2.6500699999999999</c:v>
                </c:pt>
                <c:pt idx="132">
                  <c:v>-2.6500699999999999</c:v>
                </c:pt>
                <c:pt idx="133">
                  <c:v>-2.6500699999999999</c:v>
                </c:pt>
                <c:pt idx="134">
                  <c:v>-2.6500699999999999</c:v>
                </c:pt>
                <c:pt idx="135">
                  <c:v>-2.6500699999999999</c:v>
                </c:pt>
                <c:pt idx="136">
                  <c:v>-2.6500699999999999</c:v>
                </c:pt>
                <c:pt idx="137">
                  <c:v>-2.6500699999999999</c:v>
                </c:pt>
                <c:pt idx="138">
                  <c:v>-2.6500699999999999</c:v>
                </c:pt>
                <c:pt idx="139">
                  <c:v>-2.6500699999999999</c:v>
                </c:pt>
                <c:pt idx="140">
                  <c:v>-2.6500699999999999</c:v>
                </c:pt>
                <c:pt idx="141">
                  <c:v>-2.6500699999999999</c:v>
                </c:pt>
                <c:pt idx="142">
                  <c:v>-2.6500699999999999</c:v>
                </c:pt>
                <c:pt idx="143">
                  <c:v>-2.6500699999999999</c:v>
                </c:pt>
                <c:pt idx="144">
                  <c:v>-2.6500699999999999</c:v>
                </c:pt>
                <c:pt idx="145">
                  <c:v>-2.6500699999999999</c:v>
                </c:pt>
                <c:pt idx="146">
                  <c:v>-2.6500699999999999</c:v>
                </c:pt>
                <c:pt idx="147">
                  <c:v>-2.6500699999999999</c:v>
                </c:pt>
                <c:pt idx="148">
                  <c:v>-2.6500699999999999</c:v>
                </c:pt>
                <c:pt idx="149">
                  <c:v>-2.6500699999999999</c:v>
                </c:pt>
                <c:pt idx="150">
                  <c:v>-2.6500699999999999</c:v>
                </c:pt>
                <c:pt idx="151">
                  <c:v>-2.6500699999999999</c:v>
                </c:pt>
                <c:pt idx="152">
                  <c:v>-2.6500699999999999</c:v>
                </c:pt>
                <c:pt idx="153">
                  <c:v>-2.6500699999999999</c:v>
                </c:pt>
                <c:pt idx="154">
                  <c:v>-2.6500699999999999</c:v>
                </c:pt>
                <c:pt idx="155">
                  <c:v>-2.6500699999999999</c:v>
                </c:pt>
                <c:pt idx="156">
                  <c:v>-2.6500699999999999</c:v>
                </c:pt>
                <c:pt idx="157">
                  <c:v>-2.6500699999999999</c:v>
                </c:pt>
                <c:pt idx="158">
                  <c:v>-2.6500699999999999</c:v>
                </c:pt>
                <c:pt idx="159">
                  <c:v>-2.6500699999999999</c:v>
                </c:pt>
                <c:pt idx="160">
                  <c:v>-2.6500699999999999</c:v>
                </c:pt>
                <c:pt idx="161">
                  <c:v>-2.6500699999999999</c:v>
                </c:pt>
                <c:pt idx="162">
                  <c:v>-2.6500699999999999</c:v>
                </c:pt>
                <c:pt idx="163">
                  <c:v>-2.6500699999999999</c:v>
                </c:pt>
                <c:pt idx="164">
                  <c:v>-2.6500699999999999</c:v>
                </c:pt>
                <c:pt idx="165">
                  <c:v>-2.6500699999999999</c:v>
                </c:pt>
                <c:pt idx="166">
                  <c:v>-2.6500699999999999</c:v>
                </c:pt>
                <c:pt idx="167">
                  <c:v>-2.6500699999999999</c:v>
                </c:pt>
                <c:pt idx="168">
                  <c:v>-2.6500699999999999</c:v>
                </c:pt>
                <c:pt idx="169">
                  <c:v>-2.6500699999999999</c:v>
                </c:pt>
                <c:pt idx="170">
                  <c:v>-2.6500699999999999</c:v>
                </c:pt>
                <c:pt idx="171">
                  <c:v>-2.6500699999999999</c:v>
                </c:pt>
                <c:pt idx="172">
                  <c:v>-2.6500699999999999</c:v>
                </c:pt>
                <c:pt idx="173">
                  <c:v>-2.6500699999999999</c:v>
                </c:pt>
                <c:pt idx="174">
                  <c:v>-2.6500699999999999</c:v>
                </c:pt>
                <c:pt idx="175">
                  <c:v>-2.6500699999999999</c:v>
                </c:pt>
                <c:pt idx="176">
                  <c:v>-2.6500699999999999</c:v>
                </c:pt>
                <c:pt idx="177">
                  <c:v>-2.6500699999999999</c:v>
                </c:pt>
                <c:pt idx="178">
                  <c:v>-2.6500699999999999</c:v>
                </c:pt>
                <c:pt idx="179">
                  <c:v>-2.6500699999999999</c:v>
                </c:pt>
                <c:pt idx="180">
                  <c:v>-2.6500699999999999</c:v>
                </c:pt>
                <c:pt idx="181">
                  <c:v>-2.6500699999999999</c:v>
                </c:pt>
                <c:pt idx="182">
                  <c:v>-2.6500699999999999</c:v>
                </c:pt>
                <c:pt idx="183">
                  <c:v>-2.6500699999999999</c:v>
                </c:pt>
                <c:pt idx="184">
                  <c:v>-2.6500699999999999</c:v>
                </c:pt>
                <c:pt idx="185">
                  <c:v>-2.6500699999999999</c:v>
                </c:pt>
                <c:pt idx="186">
                  <c:v>-2.6500699999999999</c:v>
                </c:pt>
                <c:pt idx="187">
                  <c:v>-2.6500699999999999</c:v>
                </c:pt>
                <c:pt idx="188">
                  <c:v>-2.6500699999999999</c:v>
                </c:pt>
                <c:pt idx="189">
                  <c:v>-2.6500699999999999</c:v>
                </c:pt>
                <c:pt idx="190">
                  <c:v>-2.6500699999999999</c:v>
                </c:pt>
                <c:pt idx="191">
                  <c:v>-2.6500699999999999</c:v>
                </c:pt>
                <c:pt idx="192">
                  <c:v>-2.6500699999999999</c:v>
                </c:pt>
                <c:pt idx="193">
                  <c:v>-2.6500699999999999</c:v>
                </c:pt>
                <c:pt idx="194">
                  <c:v>-2.6500699999999999</c:v>
                </c:pt>
                <c:pt idx="195">
                  <c:v>-2.6500699999999999</c:v>
                </c:pt>
                <c:pt idx="196">
                  <c:v>-2.6500699999999999</c:v>
                </c:pt>
                <c:pt idx="197">
                  <c:v>-2.6500699999999999</c:v>
                </c:pt>
                <c:pt idx="198">
                  <c:v>-2.6500699999999999</c:v>
                </c:pt>
                <c:pt idx="199">
                  <c:v>-2.6500699999999999</c:v>
                </c:pt>
                <c:pt idx="200">
                  <c:v>-2.6500699999999999</c:v>
                </c:pt>
                <c:pt idx="201">
                  <c:v>-2.6500699999999999</c:v>
                </c:pt>
                <c:pt idx="202">
                  <c:v>-2.6500699999999999</c:v>
                </c:pt>
                <c:pt idx="203">
                  <c:v>-2.6500699999999999</c:v>
                </c:pt>
                <c:pt idx="204">
                  <c:v>-2.6500699999999999</c:v>
                </c:pt>
                <c:pt idx="205">
                  <c:v>-2.6500699999999999</c:v>
                </c:pt>
                <c:pt idx="206">
                  <c:v>-2.6500699999999999</c:v>
                </c:pt>
                <c:pt idx="207">
                  <c:v>-2.6500699999999999</c:v>
                </c:pt>
                <c:pt idx="208">
                  <c:v>-2.6500699999999999</c:v>
                </c:pt>
                <c:pt idx="209">
                  <c:v>-2.6500699999999999</c:v>
                </c:pt>
                <c:pt idx="210">
                  <c:v>-2.6500699999999999</c:v>
                </c:pt>
                <c:pt idx="211">
                  <c:v>-2.6500699999999999</c:v>
                </c:pt>
                <c:pt idx="212">
                  <c:v>-2.6500699999999999</c:v>
                </c:pt>
                <c:pt idx="213">
                  <c:v>-2.6500699999999999</c:v>
                </c:pt>
                <c:pt idx="214">
                  <c:v>-2.6500699999999999</c:v>
                </c:pt>
                <c:pt idx="215">
                  <c:v>-2.6500699999999999</c:v>
                </c:pt>
                <c:pt idx="216">
                  <c:v>-2.6500699999999999</c:v>
                </c:pt>
                <c:pt idx="217">
                  <c:v>-2.6500699999999999</c:v>
                </c:pt>
                <c:pt idx="218">
                  <c:v>-2.6500699999999999</c:v>
                </c:pt>
                <c:pt idx="219">
                  <c:v>-2.6500699999999999</c:v>
                </c:pt>
                <c:pt idx="220">
                  <c:v>-2.6500699999999999</c:v>
                </c:pt>
                <c:pt idx="221">
                  <c:v>-2.6500699999999999</c:v>
                </c:pt>
                <c:pt idx="222">
                  <c:v>-2.6500699999999999</c:v>
                </c:pt>
                <c:pt idx="223">
                  <c:v>-2.6500699999999999</c:v>
                </c:pt>
                <c:pt idx="224">
                  <c:v>-2.6500699999999999</c:v>
                </c:pt>
                <c:pt idx="225">
                  <c:v>-2.6500699999999999</c:v>
                </c:pt>
                <c:pt idx="226">
                  <c:v>-2.6500699999999999</c:v>
                </c:pt>
                <c:pt idx="227">
                  <c:v>-2.6500699999999999</c:v>
                </c:pt>
                <c:pt idx="228">
                  <c:v>-2.6500699999999999</c:v>
                </c:pt>
                <c:pt idx="229">
                  <c:v>-2.6500699999999999</c:v>
                </c:pt>
                <c:pt idx="230">
                  <c:v>-2.6500699999999999</c:v>
                </c:pt>
                <c:pt idx="231">
                  <c:v>-2.6500699999999999</c:v>
                </c:pt>
                <c:pt idx="232">
                  <c:v>-2.6500699999999999</c:v>
                </c:pt>
                <c:pt idx="233">
                  <c:v>-2.6500699999999999</c:v>
                </c:pt>
                <c:pt idx="234">
                  <c:v>-2.6500699999999999</c:v>
                </c:pt>
                <c:pt idx="235">
                  <c:v>-2.6500699999999999</c:v>
                </c:pt>
                <c:pt idx="236">
                  <c:v>-2.6500699999999999</c:v>
                </c:pt>
                <c:pt idx="237">
                  <c:v>-2.6500699999999999</c:v>
                </c:pt>
                <c:pt idx="238">
                  <c:v>-2.6500699999999999</c:v>
                </c:pt>
                <c:pt idx="239">
                  <c:v>-2.6500699999999999</c:v>
                </c:pt>
                <c:pt idx="240">
                  <c:v>-2.6500699999999999</c:v>
                </c:pt>
                <c:pt idx="241">
                  <c:v>-2.6500699999999999</c:v>
                </c:pt>
                <c:pt idx="242">
                  <c:v>-2.6500699999999999</c:v>
                </c:pt>
                <c:pt idx="243">
                  <c:v>-2.6500699999999999</c:v>
                </c:pt>
                <c:pt idx="244">
                  <c:v>-2.6500699999999999</c:v>
                </c:pt>
                <c:pt idx="245">
                  <c:v>-2.6500699999999999</c:v>
                </c:pt>
                <c:pt idx="246">
                  <c:v>-2.6500699999999999</c:v>
                </c:pt>
                <c:pt idx="247">
                  <c:v>-2.6500699999999999</c:v>
                </c:pt>
                <c:pt idx="248">
                  <c:v>-2.6500699999999999</c:v>
                </c:pt>
                <c:pt idx="249">
                  <c:v>-2.6500699999999999</c:v>
                </c:pt>
                <c:pt idx="250">
                  <c:v>-2.6500699999999999</c:v>
                </c:pt>
                <c:pt idx="251">
                  <c:v>-2.6500699999999999</c:v>
                </c:pt>
                <c:pt idx="252">
                  <c:v>-2.6500699999999999</c:v>
                </c:pt>
                <c:pt idx="253">
                  <c:v>-2.6500699999999999</c:v>
                </c:pt>
                <c:pt idx="254">
                  <c:v>-2.6500699999999999</c:v>
                </c:pt>
                <c:pt idx="255">
                  <c:v>-2.6500699999999999</c:v>
                </c:pt>
                <c:pt idx="256">
                  <c:v>-2.6500699999999999</c:v>
                </c:pt>
                <c:pt idx="257">
                  <c:v>-2.6500699999999999</c:v>
                </c:pt>
                <c:pt idx="258">
                  <c:v>-2.6500699999999999</c:v>
                </c:pt>
                <c:pt idx="259">
                  <c:v>-2.6500699999999999</c:v>
                </c:pt>
                <c:pt idx="260">
                  <c:v>-2.6500699999999999</c:v>
                </c:pt>
                <c:pt idx="261">
                  <c:v>-2.6500699999999999</c:v>
                </c:pt>
                <c:pt idx="262">
                  <c:v>-2.6500699999999999</c:v>
                </c:pt>
                <c:pt idx="263">
                  <c:v>-2.6500699999999999</c:v>
                </c:pt>
                <c:pt idx="264">
                  <c:v>-2.6500699999999999</c:v>
                </c:pt>
                <c:pt idx="265">
                  <c:v>-2.6500699999999999</c:v>
                </c:pt>
                <c:pt idx="266">
                  <c:v>-2.6500699999999999</c:v>
                </c:pt>
                <c:pt idx="267">
                  <c:v>-2.6500699999999999</c:v>
                </c:pt>
                <c:pt idx="268">
                  <c:v>-2.6500699999999999</c:v>
                </c:pt>
                <c:pt idx="269">
                  <c:v>-2.6500699999999999</c:v>
                </c:pt>
                <c:pt idx="270">
                  <c:v>-2.6500699999999999</c:v>
                </c:pt>
                <c:pt idx="271">
                  <c:v>-2.6500699999999999</c:v>
                </c:pt>
                <c:pt idx="272">
                  <c:v>-2.6500699999999999</c:v>
                </c:pt>
                <c:pt idx="273">
                  <c:v>-2.6500699999999999</c:v>
                </c:pt>
                <c:pt idx="274">
                  <c:v>-2.6500699999999999</c:v>
                </c:pt>
                <c:pt idx="275">
                  <c:v>-2.6500699999999999</c:v>
                </c:pt>
                <c:pt idx="276">
                  <c:v>-2.6500699999999999</c:v>
                </c:pt>
                <c:pt idx="277">
                  <c:v>-2.6500699999999999</c:v>
                </c:pt>
                <c:pt idx="278">
                  <c:v>-2.6500699999999999</c:v>
                </c:pt>
                <c:pt idx="279">
                  <c:v>-2.6500699999999999</c:v>
                </c:pt>
                <c:pt idx="280">
                  <c:v>-2.6500699999999999</c:v>
                </c:pt>
                <c:pt idx="281">
                  <c:v>-2.6500699999999999</c:v>
                </c:pt>
                <c:pt idx="282">
                  <c:v>-2.6500699999999999</c:v>
                </c:pt>
                <c:pt idx="283">
                  <c:v>-2.6500699999999999</c:v>
                </c:pt>
                <c:pt idx="284">
                  <c:v>-2.6500699999999999</c:v>
                </c:pt>
                <c:pt idx="285">
                  <c:v>-2.6500699999999999</c:v>
                </c:pt>
                <c:pt idx="286">
                  <c:v>-2.6500699999999999</c:v>
                </c:pt>
                <c:pt idx="287">
                  <c:v>-2.6500699999999999</c:v>
                </c:pt>
                <c:pt idx="288">
                  <c:v>-2.6500699999999999</c:v>
                </c:pt>
                <c:pt idx="289">
                  <c:v>-2.6500699999999999</c:v>
                </c:pt>
                <c:pt idx="290">
                  <c:v>-2.6500699999999999</c:v>
                </c:pt>
                <c:pt idx="291">
                  <c:v>-2.6500699999999999</c:v>
                </c:pt>
                <c:pt idx="292">
                  <c:v>-2.6500699999999999</c:v>
                </c:pt>
                <c:pt idx="293">
                  <c:v>-2.6500699999999999</c:v>
                </c:pt>
                <c:pt idx="294">
                  <c:v>-2.6500699999999999</c:v>
                </c:pt>
                <c:pt idx="295">
                  <c:v>-2.6500699999999999</c:v>
                </c:pt>
                <c:pt idx="296">
                  <c:v>-2.6500699999999999</c:v>
                </c:pt>
                <c:pt idx="297">
                  <c:v>-2.6500699999999999</c:v>
                </c:pt>
                <c:pt idx="298">
                  <c:v>-2.6500699999999999</c:v>
                </c:pt>
                <c:pt idx="299">
                  <c:v>-2.6500699999999999</c:v>
                </c:pt>
                <c:pt idx="300">
                  <c:v>-2.6500699999999999</c:v>
                </c:pt>
                <c:pt idx="301">
                  <c:v>-2.6500699999999999</c:v>
                </c:pt>
                <c:pt idx="302">
                  <c:v>-2.6500699999999999</c:v>
                </c:pt>
                <c:pt idx="303">
                  <c:v>-2.6500699999999999</c:v>
                </c:pt>
                <c:pt idx="304">
                  <c:v>-2.6500699999999999</c:v>
                </c:pt>
                <c:pt idx="305">
                  <c:v>-2.6500699999999999</c:v>
                </c:pt>
                <c:pt idx="306">
                  <c:v>-2.6500699999999999</c:v>
                </c:pt>
                <c:pt idx="307">
                  <c:v>-2.6500699999999999</c:v>
                </c:pt>
                <c:pt idx="308">
                  <c:v>-2.6500699999999999</c:v>
                </c:pt>
                <c:pt idx="309">
                  <c:v>-2.6500699999999999</c:v>
                </c:pt>
                <c:pt idx="310">
                  <c:v>-2.6500699999999999</c:v>
                </c:pt>
                <c:pt idx="311">
                  <c:v>-2.6500699999999999</c:v>
                </c:pt>
                <c:pt idx="312">
                  <c:v>-2.6500699999999999</c:v>
                </c:pt>
                <c:pt idx="313">
                  <c:v>-2.6500699999999999</c:v>
                </c:pt>
                <c:pt idx="314">
                  <c:v>-2.6500699999999999</c:v>
                </c:pt>
                <c:pt idx="315">
                  <c:v>-2.6500699999999999</c:v>
                </c:pt>
                <c:pt idx="316">
                  <c:v>-2.6500699999999999</c:v>
                </c:pt>
                <c:pt idx="317">
                  <c:v>-2.6500699999999999</c:v>
                </c:pt>
                <c:pt idx="318">
                  <c:v>-2.6500699999999999</c:v>
                </c:pt>
                <c:pt idx="319">
                  <c:v>-2.6500699999999999</c:v>
                </c:pt>
                <c:pt idx="320">
                  <c:v>-2.6500699999999999</c:v>
                </c:pt>
                <c:pt idx="321">
                  <c:v>-2.6500699999999999</c:v>
                </c:pt>
                <c:pt idx="322">
                  <c:v>-2.6500699999999999</c:v>
                </c:pt>
                <c:pt idx="323">
                  <c:v>-2.6500699999999999</c:v>
                </c:pt>
                <c:pt idx="324">
                  <c:v>-2.6500699999999999</c:v>
                </c:pt>
                <c:pt idx="325">
                  <c:v>-2.6500699999999999</c:v>
                </c:pt>
                <c:pt idx="326">
                  <c:v>-2.6500699999999999</c:v>
                </c:pt>
                <c:pt idx="327">
                  <c:v>-2.6500699999999999</c:v>
                </c:pt>
                <c:pt idx="328">
                  <c:v>-2.6500699999999999</c:v>
                </c:pt>
                <c:pt idx="329">
                  <c:v>-2.6500699999999999</c:v>
                </c:pt>
                <c:pt idx="330">
                  <c:v>-2.6500699999999999</c:v>
                </c:pt>
                <c:pt idx="331">
                  <c:v>-2.6500699999999999</c:v>
                </c:pt>
                <c:pt idx="332">
                  <c:v>-2.6500699999999999</c:v>
                </c:pt>
                <c:pt idx="333">
                  <c:v>-2.6500699999999999</c:v>
                </c:pt>
                <c:pt idx="334">
                  <c:v>-2.6500699999999999</c:v>
                </c:pt>
                <c:pt idx="335">
                  <c:v>-2.6500699999999999</c:v>
                </c:pt>
                <c:pt idx="336">
                  <c:v>-2.6500699999999999</c:v>
                </c:pt>
                <c:pt idx="337">
                  <c:v>-2.6500699999999999</c:v>
                </c:pt>
                <c:pt idx="338">
                  <c:v>-2.6500699999999999</c:v>
                </c:pt>
                <c:pt idx="339">
                  <c:v>-2.6500699999999999</c:v>
                </c:pt>
                <c:pt idx="340">
                  <c:v>-2.6500699999999999</c:v>
                </c:pt>
                <c:pt idx="341">
                  <c:v>-2.6500699999999999</c:v>
                </c:pt>
                <c:pt idx="342">
                  <c:v>-2.6500699999999999</c:v>
                </c:pt>
                <c:pt idx="343">
                  <c:v>-2.6500699999999999</c:v>
                </c:pt>
                <c:pt idx="344">
                  <c:v>-2.6500699999999999</c:v>
                </c:pt>
                <c:pt idx="345">
                  <c:v>-2.6500699999999999</c:v>
                </c:pt>
                <c:pt idx="346">
                  <c:v>-2.6500699999999999</c:v>
                </c:pt>
                <c:pt idx="347">
                  <c:v>-2.6500699999999999</c:v>
                </c:pt>
                <c:pt idx="348">
                  <c:v>-2.6500699999999999</c:v>
                </c:pt>
                <c:pt idx="349">
                  <c:v>-2.6500699999999999</c:v>
                </c:pt>
                <c:pt idx="350">
                  <c:v>-2.6500699999999999</c:v>
                </c:pt>
                <c:pt idx="351">
                  <c:v>-2.6500699999999999</c:v>
                </c:pt>
                <c:pt idx="352">
                  <c:v>-2.6500699999999999</c:v>
                </c:pt>
                <c:pt idx="353">
                  <c:v>-2.6500699999999999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793504"/>
        <c:axId val="297795072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Лист1!$B$32:$B$385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-2.1186430000000001</c:v>
                      </c:pt>
                      <c:pt idx="1">
                        <c:v>-2.2017609999999999</c:v>
                      </c:pt>
                      <c:pt idx="2">
                        <c:v>-2.2787660000000001</c:v>
                      </c:pt>
                      <c:pt idx="3">
                        <c:v>-2.349164</c:v>
                      </c:pt>
                      <c:pt idx="4">
                        <c:v>-2.4125770000000002</c:v>
                      </c:pt>
                      <c:pt idx="5">
                        <c:v>-2.4687410000000001</c:v>
                      </c:pt>
                      <c:pt idx="6">
                        <c:v>-2.5174979999999998</c:v>
                      </c:pt>
                      <c:pt idx="7">
                        <c:v>-2.5587840000000002</c:v>
                      </c:pt>
                      <c:pt idx="8">
                        <c:v>-2.5926079999999998</c:v>
                      </c:pt>
                      <c:pt idx="9">
                        <c:v>-2.6190250000000002</c:v>
                      </c:pt>
                      <c:pt idx="10">
                        <c:v>-2.6381130000000002</c:v>
                      </c:pt>
                      <c:pt idx="11">
                        <c:v>-2.649966</c:v>
                      </c:pt>
                      <c:pt idx="12">
                        <c:v>-2.649966</c:v>
                      </c:pt>
                      <c:pt idx="13">
                        <c:v>-2.649966</c:v>
                      </c:pt>
                      <c:pt idx="14">
                        <c:v>-2.649966</c:v>
                      </c:pt>
                      <c:pt idx="15">
                        <c:v>-2.649966</c:v>
                      </c:pt>
                      <c:pt idx="16">
                        <c:v>-2.649966</c:v>
                      </c:pt>
                      <c:pt idx="17">
                        <c:v>-2.649966</c:v>
                      </c:pt>
                      <c:pt idx="18">
                        <c:v>-2.649966</c:v>
                      </c:pt>
                      <c:pt idx="19">
                        <c:v>-2.649966</c:v>
                      </c:pt>
                      <c:pt idx="20">
                        <c:v>-2.649966</c:v>
                      </c:pt>
                      <c:pt idx="21">
                        <c:v>-2.649966</c:v>
                      </c:pt>
                      <c:pt idx="22">
                        <c:v>-2.649966</c:v>
                      </c:pt>
                      <c:pt idx="23">
                        <c:v>-2.649966</c:v>
                      </c:pt>
                      <c:pt idx="24">
                        <c:v>-2.649966</c:v>
                      </c:pt>
                      <c:pt idx="25">
                        <c:v>-2.649966</c:v>
                      </c:pt>
                      <c:pt idx="26">
                        <c:v>-2.649966</c:v>
                      </c:pt>
                      <c:pt idx="27">
                        <c:v>-2.649966</c:v>
                      </c:pt>
                      <c:pt idx="28">
                        <c:v>-2.649966</c:v>
                      </c:pt>
                      <c:pt idx="29">
                        <c:v>-2.649966</c:v>
                      </c:pt>
                      <c:pt idx="30">
                        <c:v>-2.649966</c:v>
                      </c:pt>
                      <c:pt idx="31">
                        <c:v>-2.649966</c:v>
                      </c:pt>
                      <c:pt idx="32">
                        <c:v>-2.649966</c:v>
                      </c:pt>
                      <c:pt idx="33">
                        <c:v>-2.649966</c:v>
                      </c:pt>
                      <c:pt idx="34">
                        <c:v>-2.649966</c:v>
                      </c:pt>
                      <c:pt idx="35">
                        <c:v>-2.649966</c:v>
                      </c:pt>
                      <c:pt idx="36">
                        <c:v>-2.649966</c:v>
                      </c:pt>
                      <c:pt idx="37">
                        <c:v>-2.649966</c:v>
                      </c:pt>
                      <c:pt idx="38">
                        <c:v>-2.649966</c:v>
                      </c:pt>
                      <c:pt idx="39">
                        <c:v>-2.649966</c:v>
                      </c:pt>
                      <c:pt idx="40">
                        <c:v>-2.649966</c:v>
                      </c:pt>
                      <c:pt idx="41">
                        <c:v>-2.649966</c:v>
                      </c:pt>
                      <c:pt idx="42">
                        <c:v>-2.649966</c:v>
                      </c:pt>
                      <c:pt idx="43">
                        <c:v>-2.649966</c:v>
                      </c:pt>
                      <c:pt idx="44">
                        <c:v>-2.649966</c:v>
                      </c:pt>
                      <c:pt idx="45">
                        <c:v>-2.649966</c:v>
                      </c:pt>
                      <c:pt idx="46">
                        <c:v>-2.649966</c:v>
                      </c:pt>
                      <c:pt idx="47">
                        <c:v>-2.649966</c:v>
                      </c:pt>
                      <c:pt idx="48">
                        <c:v>-2.649966</c:v>
                      </c:pt>
                      <c:pt idx="49">
                        <c:v>-2.649966</c:v>
                      </c:pt>
                      <c:pt idx="50">
                        <c:v>-2.649966</c:v>
                      </c:pt>
                      <c:pt idx="51">
                        <c:v>-2.649966</c:v>
                      </c:pt>
                      <c:pt idx="52">
                        <c:v>-2.649966</c:v>
                      </c:pt>
                      <c:pt idx="53">
                        <c:v>-2.649966</c:v>
                      </c:pt>
                      <c:pt idx="54">
                        <c:v>-2.649966</c:v>
                      </c:pt>
                      <c:pt idx="55">
                        <c:v>-2.649966</c:v>
                      </c:pt>
                      <c:pt idx="56">
                        <c:v>-2.649966</c:v>
                      </c:pt>
                      <c:pt idx="57">
                        <c:v>-2.649966</c:v>
                      </c:pt>
                      <c:pt idx="58">
                        <c:v>-2.649966</c:v>
                      </c:pt>
                      <c:pt idx="59">
                        <c:v>-2.649966</c:v>
                      </c:pt>
                      <c:pt idx="60">
                        <c:v>-2.649966</c:v>
                      </c:pt>
                      <c:pt idx="61">
                        <c:v>-2.649966</c:v>
                      </c:pt>
                      <c:pt idx="62">
                        <c:v>-2.649966</c:v>
                      </c:pt>
                      <c:pt idx="63">
                        <c:v>-2.649966</c:v>
                      </c:pt>
                      <c:pt idx="64">
                        <c:v>-2.649966</c:v>
                      </c:pt>
                      <c:pt idx="65">
                        <c:v>-2.649966</c:v>
                      </c:pt>
                      <c:pt idx="66">
                        <c:v>-2.649966</c:v>
                      </c:pt>
                      <c:pt idx="67">
                        <c:v>-2.649966</c:v>
                      </c:pt>
                      <c:pt idx="68">
                        <c:v>-2.649966</c:v>
                      </c:pt>
                      <c:pt idx="69">
                        <c:v>-2.649966</c:v>
                      </c:pt>
                      <c:pt idx="70">
                        <c:v>-2.649966</c:v>
                      </c:pt>
                      <c:pt idx="71">
                        <c:v>-2.649966</c:v>
                      </c:pt>
                      <c:pt idx="72">
                        <c:v>-2.649966</c:v>
                      </c:pt>
                      <c:pt idx="73">
                        <c:v>-2.649966</c:v>
                      </c:pt>
                      <c:pt idx="74">
                        <c:v>-2.649966</c:v>
                      </c:pt>
                      <c:pt idx="75">
                        <c:v>-2.649966</c:v>
                      </c:pt>
                      <c:pt idx="76">
                        <c:v>-2.649966</c:v>
                      </c:pt>
                      <c:pt idx="77">
                        <c:v>-2.649966</c:v>
                      </c:pt>
                      <c:pt idx="78">
                        <c:v>-2.649966</c:v>
                      </c:pt>
                      <c:pt idx="79">
                        <c:v>-2.649966</c:v>
                      </c:pt>
                      <c:pt idx="80">
                        <c:v>-2.649966</c:v>
                      </c:pt>
                      <c:pt idx="81">
                        <c:v>-2.649966</c:v>
                      </c:pt>
                      <c:pt idx="82">
                        <c:v>-2.649966</c:v>
                      </c:pt>
                      <c:pt idx="83">
                        <c:v>-2.649966</c:v>
                      </c:pt>
                      <c:pt idx="84">
                        <c:v>-2.649966</c:v>
                      </c:pt>
                      <c:pt idx="85">
                        <c:v>-2.649966</c:v>
                      </c:pt>
                      <c:pt idx="86">
                        <c:v>-2.649966</c:v>
                      </c:pt>
                      <c:pt idx="87">
                        <c:v>-2.649966</c:v>
                      </c:pt>
                      <c:pt idx="88">
                        <c:v>-2.649966</c:v>
                      </c:pt>
                      <c:pt idx="89">
                        <c:v>-2.649966</c:v>
                      </c:pt>
                      <c:pt idx="90">
                        <c:v>-2.649966</c:v>
                      </c:pt>
                      <c:pt idx="91">
                        <c:v>-2.649966</c:v>
                      </c:pt>
                      <c:pt idx="92">
                        <c:v>-2.649966</c:v>
                      </c:pt>
                      <c:pt idx="93">
                        <c:v>-2.649966</c:v>
                      </c:pt>
                      <c:pt idx="94">
                        <c:v>-2.649966</c:v>
                      </c:pt>
                      <c:pt idx="95">
                        <c:v>-2.649966</c:v>
                      </c:pt>
                      <c:pt idx="96">
                        <c:v>-2.649966</c:v>
                      </c:pt>
                      <c:pt idx="97">
                        <c:v>-2.649966</c:v>
                      </c:pt>
                      <c:pt idx="98">
                        <c:v>-2.649966</c:v>
                      </c:pt>
                      <c:pt idx="99">
                        <c:v>-2.649966</c:v>
                      </c:pt>
                      <c:pt idx="100">
                        <c:v>-2.649966</c:v>
                      </c:pt>
                      <c:pt idx="101">
                        <c:v>-2.649966</c:v>
                      </c:pt>
                      <c:pt idx="102">
                        <c:v>-2.649966</c:v>
                      </c:pt>
                      <c:pt idx="103">
                        <c:v>-2.649966</c:v>
                      </c:pt>
                      <c:pt idx="104">
                        <c:v>-2.649966</c:v>
                      </c:pt>
                      <c:pt idx="105">
                        <c:v>-2.649966</c:v>
                      </c:pt>
                      <c:pt idx="106">
                        <c:v>-2.649966</c:v>
                      </c:pt>
                      <c:pt idx="107">
                        <c:v>-2.649966</c:v>
                      </c:pt>
                      <c:pt idx="108">
                        <c:v>-2.649966</c:v>
                      </c:pt>
                      <c:pt idx="109">
                        <c:v>-2.649966</c:v>
                      </c:pt>
                      <c:pt idx="110">
                        <c:v>-2.649966</c:v>
                      </c:pt>
                      <c:pt idx="111">
                        <c:v>-2.649966</c:v>
                      </c:pt>
                      <c:pt idx="112">
                        <c:v>-2.649966</c:v>
                      </c:pt>
                      <c:pt idx="113">
                        <c:v>-2.649966</c:v>
                      </c:pt>
                      <c:pt idx="114">
                        <c:v>-2.649966</c:v>
                      </c:pt>
                      <c:pt idx="115">
                        <c:v>-2.649966</c:v>
                      </c:pt>
                      <c:pt idx="116">
                        <c:v>-2.649966</c:v>
                      </c:pt>
                      <c:pt idx="117">
                        <c:v>-2.649966</c:v>
                      </c:pt>
                      <c:pt idx="118">
                        <c:v>-2.649966</c:v>
                      </c:pt>
                      <c:pt idx="119">
                        <c:v>-2.649966</c:v>
                      </c:pt>
                      <c:pt idx="120">
                        <c:v>-2.649966</c:v>
                      </c:pt>
                      <c:pt idx="121">
                        <c:v>-2.649966</c:v>
                      </c:pt>
                      <c:pt idx="122">
                        <c:v>-2.649966</c:v>
                      </c:pt>
                      <c:pt idx="123">
                        <c:v>-2.649966</c:v>
                      </c:pt>
                      <c:pt idx="124">
                        <c:v>-2.649966</c:v>
                      </c:pt>
                      <c:pt idx="125">
                        <c:v>-2.649966</c:v>
                      </c:pt>
                      <c:pt idx="126">
                        <c:v>-2.649966</c:v>
                      </c:pt>
                      <c:pt idx="127">
                        <c:v>-2.649966</c:v>
                      </c:pt>
                      <c:pt idx="128">
                        <c:v>-2.649966</c:v>
                      </c:pt>
                      <c:pt idx="129">
                        <c:v>-2.649966</c:v>
                      </c:pt>
                      <c:pt idx="130">
                        <c:v>-2.649966</c:v>
                      </c:pt>
                      <c:pt idx="131">
                        <c:v>-2.649966</c:v>
                      </c:pt>
                      <c:pt idx="132">
                        <c:v>-2.649966</c:v>
                      </c:pt>
                      <c:pt idx="133">
                        <c:v>-2.649966</c:v>
                      </c:pt>
                      <c:pt idx="134">
                        <c:v>-2.649966</c:v>
                      </c:pt>
                      <c:pt idx="135">
                        <c:v>-2.649966</c:v>
                      </c:pt>
                      <c:pt idx="136">
                        <c:v>-2.649966</c:v>
                      </c:pt>
                      <c:pt idx="137">
                        <c:v>-2.649966</c:v>
                      </c:pt>
                      <c:pt idx="138">
                        <c:v>-2.649966</c:v>
                      </c:pt>
                      <c:pt idx="139">
                        <c:v>-2.649966</c:v>
                      </c:pt>
                      <c:pt idx="140">
                        <c:v>-2.649966</c:v>
                      </c:pt>
                      <c:pt idx="141">
                        <c:v>-2.649966</c:v>
                      </c:pt>
                      <c:pt idx="142">
                        <c:v>-2.649966</c:v>
                      </c:pt>
                      <c:pt idx="143">
                        <c:v>-2.649966</c:v>
                      </c:pt>
                      <c:pt idx="144">
                        <c:v>-2.649966</c:v>
                      </c:pt>
                      <c:pt idx="145">
                        <c:v>-2.649966</c:v>
                      </c:pt>
                      <c:pt idx="146">
                        <c:v>-2.649966</c:v>
                      </c:pt>
                      <c:pt idx="147">
                        <c:v>-2.649966</c:v>
                      </c:pt>
                      <c:pt idx="148">
                        <c:v>-2.649966</c:v>
                      </c:pt>
                      <c:pt idx="149">
                        <c:v>-2.649966</c:v>
                      </c:pt>
                      <c:pt idx="150">
                        <c:v>-2.649966</c:v>
                      </c:pt>
                      <c:pt idx="151">
                        <c:v>-2.649966</c:v>
                      </c:pt>
                      <c:pt idx="152">
                        <c:v>-2.649966</c:v>
                      </c:pt>
                      <c:pt idx="153">
                        <c:v>-2.649966</c:v>
                      </c:pt>
                      <c:pt idx="154">
                        <c:v>-2.649966</c:v>
                      </c:pt>
                      <c:pt idx="155">
                        <c:v>-2.649966</c:v>
                      </c:pt>
                      <c:pt idx="156">
                        <c:v>-2.649966</c:v>
                      </c:pt>
                      <c:pt idx="157">
                        <c:v>-2.649966</c:v>
                      </c:pt>
                      <c:pt idx="158">
                        <c:v>-2.649966</c:v>
                      </c:pt>
                      <c:pt idx="159">
                        <c:v>-2.649966</c:v>
                      </c:pt>
                      <c:pt idx="160">
                        <c:v>-2.649966</c:v>
                      </c:pt>
                      <c:pt idx="161">
                        <c:v>-2.649966</c:v>
                      </c:pt>
                      <c:pt idx="162">
                        <c:v>-2.649966</c:v>
                      </c:pt>
                      <c:pt idx="163">
                        <c:v>-2.649966</c:v>
                      </c:pt>
                      <c:pt idx="164">
                        <c:v>-2.649966</c:v>
                      </c:pt>
                      <c:pt idx="165">
                        <c:v>-2.649966</c:v>
                      </c:pt>
                      <c:pt idx="166">
                        <c:v>-2.649966</c:v>
                      </c:pt>
                      <c:pt idx="167">
                        <c:v>-2.649966</c:v>
                      </c:pt>
                      <c:pt idx="168">
                        <c:v>-2.649966</c:v>
                      </c:pt>
                      <c:pt idx="169">
                        <c:v>-2.649966</c:v>
                      </c:pt>
                      <c:pt idx="170">
                        <c:v>-2.649966</c:v>
                      </c:pt>
                      <c:pt idx="171">
                        <c:v>-2.649966</c:v>
                      </c:pt>
                      <c:pt idx="172">
                        <c:v>-2.649966</c:v>
                      </c:pt>
                      <c:pt idx="173">
                        <c:v>-2.649966</c:v>
                      </c:pt>
                      <c:pt idx="174">
                        <c:v>-2.649966</c:v>
                      </c:pt>
                      <c:pt idx="175">
                        <c:v>-2.649966</c:v>
                      </c:pt>
                      <c:pt idx="176">
                        <c:v>-2.649966</c:v>
                      </c:pt>
                      <c:pt idx="177">
                        <c:v>-2.649966</c:v>
                      </c:pt>
                      <c:pt idx="178">
                        <c:v>-2.649966</c:v>
                      </c:pt>
                      <c:pt idx="179">
                        <c:v>-2.649966</c:v>
                      </c:pt>
                      <c:pt idx="180">
                        <c:v>-2.649966</c:v>
                      </c:pt>
                      <c:pt idx="181">
                        <c:v>-2.649966</c:v>
                      </c:pt>
                      <c:pt idx="182">
                        <c:v>-2.649966</c:v>
                      </c:pt>
                      <c:pt idx="183">
                        <c:v>-2.649966</c:v>
                      </c:pt>
                      <c:pt idx="184">
                        <c:v>-2.649966</c:v>
                      </c:pt>
                      <c:pt idx="185">
                        <c:v>-2.649966</c:v>
                      </c:pt>
                      <c:pt idx="186">
                        <c:v>-2.649966</c:v>
                      </c:pt>
                      <c:pt idx="187">
                        <c:v>-2.649966</c:v>
                      </c:pt>
                      <c:pt idx="188">
                        <c:v>-2.649966</c:v>
                      </c:pt>
                      <c:pt idx="189">
                        <c:v>-2.649966</c:v>
                      </c:pt>
                      <c:pt idx="190">
                        <c:v>-2.649966</c:v>
                      </c:pt>
                      <c:pt idx="191">
                        <c:v>-2.649966</c:v>
                      </c:pt>
                      <c:pt idx="192">
                        <c:v>-2.649966</c:v>
                      </c:pt>
                      <c:pt idx="193">
                        <c:v>-2.649966</c:v>
                      </c:pt>
                      <c:pt idx="194">
                        <c:v>-2.649966</c:v>
                      </c:pt>
                      <c:pt idx="195">
                        <c:v>-2.649966</c:v>
                      </c:pt>
                      <c:pt idx="196">
                        <c:v>-2.649966</c:v>
                      </c:pt>
                      <c:pt idx="197">
                        <c:v>-2.649966</c:v>
                      </c:pt>
                      <c:pt idx="198">
                        <c:v>-2.649966</c:v>
                      </c:pt>
                      <c:pt idx="199">
                        <c:v>-2.649966</c:v>
                      </c:pt>
                      <c:pt idx="200">
                        <c:v>-2.649966</c:v>
                      </c:pt>
                      <c:pt idx="201">
                        <c:v>-2.649966</c:v>
                      </c:pt>
                      <c:pt idx="202">
                        <c:v>-2.649966</c:v>
                      </c:pt>
                      <c:pt idx="203">
                        <c:v>-2.649966</c:v>
                      </c:pt>
                      <c:pt idx="204">
                        <c:v>-2.649966</c:v>
                      </c:pt>
                      <c:pt idx="205">
                        <c:v>-2.649966</c:v>
                      </c:pt>
                      <c:pt idx="206">
                        <c:v>-2.649966</c:v>
                      </c:pt>
                      <c:pt idx="207">
                        <c:v>-2.649966</c:v>
                      </c:pt>
                      <c:pt idx="208">
                        <c:v>-2.649966</c:v>
                      </c:pt>
                      <c:pt idx="209">
                        <c:v>-2.649966</c:v>
                      </c:pt>
                      <c:pt idx="210">
                        <c:v>-2.649966</c:v>
                      </c:pt>
                      <c:pt idx="211">
                        <c:v>-2.649966</c:v>
                      </c:pt>
                      <c:pt idx="212">
                        <c:v>-2.649966</c:v>
                      </c:pt>
                      <c:pt idx="213">
                        <c:v>-2.649966</c:v>
                      </c:pt>
                      <c:pt idx="214">
                        <c:v>-2.649966</c:v>
                      </c:pt>
                      <c:pt idx="215">
                        <c:v>-2.649966</c:v>
                      </c:pt>
                      <c:pt idx="216">
                        <c:v>-2.649966</c:v>
                      </c:pt>
                      <c:pt idx="217">
                        <c:v>-2.649966</c:v>
                      </c:pt>
                      <c:pt idx="218">
                        <c:v>-2.649966</c:v>
                      </c:pt>
                      <c:pt idx="219">
                        <c:v>-2.649966</c:v>
                      </c:pt>
                      <c:pt idx="220">
                        <c:v>-2.649966</c:v>
                      </c:pt>
                      <c:pt idx="221">
                        <c:v>-2.649966</c:v>
                      </c:pt>
                      <c:pt idx="222">
                        <c:v>-2.649966</c:v>
                      </c:pt>
                      <c:pt idx="223">
                        <c:v>-2.649966</c:v>
                      </c:pt>
                      <c:pt idx="224">
                        <c:v>-2.649966</c:v>
                      </c:pt>
                      <c:pt idx="225">
                        <c:v>-2.649966</c:v>
                      </c:pt>
                      <c:pt idx="226">
                        <c:v>-2.649966</c:v>
                      </c:pt>
                      <c:pt idx="227">
                        <c:v>-2.649966</c:v>
                      </c:pt>
                      <c:pt idx="228">
                        <c:v>-2.649966</c:v>
                      </c:pt>
                      <c:pt idx="229">
                        <c:v>-2.649966</c:v>
                      </c:pt>
                      <c:pt idx="230">
                        <c:v>-2.649966</c:v>
                      </c:pt>
                      <c:pt idx="231">
                        <c:v>-2.649966</c:v>
                      </c:pt>
                      <c:pt idx="232">
                        <c:v>-2.649966</c:v>
                      </c:pt>
                      <c:pt idx="233">
                        <c:v>-2.649966</c:v>
                      </c:pt>
                      <c:pt idx="234">
                        <c:v>-2.649966</c:v>
                      </c:pt>
                      <c:pt idx="235">
                        <c:v>-2.649966</c:v>
                      </c:pt>
                      <c:pt idx="236">
                        <c:v>-2.649966</c:v>
                      </c:pt>
                      <c:pt idx="237">
                        <c:v>-2.649966</c:v>
                      </c:pt>
                      <c:pt idx="238">
                        <c:v>-2.649966</c:v>
                      </c:pt>
                      <c:pt idx="239">
                        <c:v>-2.649966</c:v>
                      </c:pt>
                      <c:pt idx="240">
                        <c:v>-2.649966</c:v>
                      </c:pt>
                      <c:pt idx="241">
                        <c:v>-2.649966</c:v>
                      </c:pt>
                      <c:pt idx="242">
                        <c:v>-2.649966</c:v>
                      </c:pt>
                      <c:pt idx="243">
                        <c:v>-2.649966</c:v>
                      </c:pt>
                      <c:pt idx="244">
                        <c:v>-2.649966</c:v>
                      </c:pt>
                      <c:pt idx="245">
                        <c:v>-2.649966</c:v>
                      </c:pt>
                      <c:pt idx="246">
                        <c:v>-2.649966</c:v>
                      </c:pt>
                      <c:pt idx="247">
                        <c:v>-2.649966</c:v>
                      </c:pt>
                      <c:pt idx="248">
                        <c:v>-2.649966</c:v>
                      </c:pt>
                      <c:pt idx="249">
                        <c:v>-2.649966</c:v>
                      </c:pt>
                      <c:pt idx="250">
                        <c:v>-2.649966</c:v>
                      </c:pt>
                      <c:pt idx="251">
                        <c:v>-2.649966</c:v>
                      </c:pt>
                      <c:pt idx="252">
                        <c:v>-2.649966</c:v>
                      </c:pt>
                      <c:pt idx="253">
                        <c:v>-2.649966</c:v>
                      </c:pt>
                      <c:pt idx="254">
                        <c:v>-2.649966</c:v>
                      </c:pt>
                      <c:pt idx="255">
                        <c:v>-2.649966</c:v>
                      </c:pt>
                      <c:pt idx="256">
                        <c:v>-2.649966</c:v>
                      </c:pt>
                      <c:pt idx="257">
                        <c:v>-2.649966</c:v>
                      </c:pt>
                      <c:pt idx="258">
                        <c:v>-2.649966</c:v>
                      </c:pt>
                      <c:pt idx="259">
                        <c:v>-2.649966</c:v>
                      </c:pt>
                      <c:pt idx="260">
                        <c:v>-2.649966</c:v>
                      </c:pt>
                      <c:pt idx="261">
                        <c:v>-2.649966</c:v>
                      </c:pt>
                      <c:pt idx="262">
                        <c:v>-2.649966</c:v>
                      </c:pt>
                      <c:pt idx="263">
                        <c:v>-2.649966</c:v>
                      </c:pt>
                      <c:pt idx="264">
                        <c:v>-2.649966</c:v>
                      </c:pt>
                      <c:pt idx="265">
                        <c:v>-2.649966</c:v>
                      </c:pt>
                      <c:pt idx="266">
                        <c:v>-2.649966</c:v>
                      </c:pt>
                      <c:pt idx="267">
                        <c:v>-2.649966</c:v>
                      </c:pt>
                      <c:pt idx="268">
                        <c:v>-2.649966</c:v>
                      </c:pt>
                      <c:pt idx="269">
                        <c:v>-2.649966</c:v>
                      </c:pt>
                      <c:pt idx="270">
                        <c:v>-2.649966</c:v>
                      </c:pt>
                      <c:pt idx="271">
                        <c:v>-2.649966</c:v>
                      </c:pt>
                      <c:pt idx="272">
                        <c:v>-2.649966</c:v>
                      </c:pt>
                      <c:pt idx="273">
                        <c:v>-2.649966</c:v>
                      </c:pt>
                      <c:pt idx="274">
                        <c:v>-2.649966</c:v>
                      </c:pt>
                      <c:pt idx="275">
                        <c:v>-2.649966</c:v>
                      </c:pt>
                      <c:pt idx="276">
                        <c:v>-2.649966</c:v>
                      </c:pt>
                      <c:pt idx="277">
                        <c:v>-2.649966</c:v>
                      </c:pt>
                      <c:pt idx="278">
                        <c:v>-2.649966</c:v>
                      </c:pt>
                      <c:pt idx="279">
                        <c:v>-2.649966</c:v>
                      </c:pt>
                      <c:pt idx="280">
                        <c:v>-2.649966</c:v>
                      </c:pt>
                      <c:pt idx="281">
                        <c:v>-2.649966</c:v>
                      </c:pt>
                      <c:pt idx="282">
                        <c:v>-2.649966</c:v>
                      </c:pt>
                      <c:pt idx="283">
                        <c:v>-2.649966</c:v>
                      </c:pt>
                      <c:pt idx="284">
                        <c:v>-2.649966</c:v>
                      </c:pt>
                      <c:pt idx="285">
                        <c:v>-2.649966</c:v>
                      </c:pt>
                      <c:pt idx="286">
                        <c:v>-2.649966</c:v>
                      </c:pt>
                      <c:pt idx="287">
                        <c:v>-2.649966</c:v>
                      </c:pt>
                      <c:pt idx="288">
                        <c:v>-2.649966</c:v>
                      </c:pt>
                      <c:pt idx="289">
                        <c:v>-2.649966</c:v>
                      </c:pt>
                      <c:pt idx="290">
                        <c:v>-2.649966</c:v>
                      </c:pt>
                      <c:pt idx="291">
                        <c:v>-2.649966</c:v>
                      </c:pt>
                      <c:pt idx="292">
                        <c:v>-2.649966</c:v>
                      </c:pt>
                      <c:pt idx="293">
                        <c:v>-2.649966</c:v>
                      </c:pt>
                      <c:pt idx="294">
                        <c:v>-2.649966</c:v>
                      </c:pt>
                      <c:pt idx="295">
                        <c:v>-2.649966</c:v>
                      </c:pt>
                      <c:pt idx="296">
                        <c:v>-2.649966</c:v>
                      </c:pt>
                      <c:pt idx="297">
                        <c:v>-2.649966</c:v>
                      </c:pt>
                      <c:pt idx="298">
                        <c:v>-2.649966</c:v>
                      </c:pt>
                      <c:pt idx="299">
                        <c:v>-2.649966</c:v>
                      </c:pt>
                      <c:pt idx="300">
                        <c:v>-2.649966</c:v>
                      </c:pt>
                      <c:pt idx="301">
                        <c:v>-2.649966</c:v>
                      </c:pt>
                      <c:pt idx="302">
                        <c:v>-2.649966</c:v>
                      </c:pt>
                      <c:pt idx="303">
                        <c:v>-2.649966</c:v>
                      </c:pt>
                      <c:pt idx="304">
                        <c:v>-2.649966</c:v>
                      </c:pt>
                      <c:pt idx="305">
                        <c:v>-2.649966</c:v>
                      </c:pt>
                      <c:pt idx="306">
                        <c:v>-2.649966</c:v>
                      </c:pt>
                      <c:pt idx="307">
                        <c:v>-2.649966</c:v>
                      </c:pt>
                      <c:pt idx="308">
                        <c:v>-2.649966</c:v>
                      </c:pt>
                      <c:pt idx="309">
                        <c:v>-2.649966</c:v>
                      </c:pt>
                      <c:pt idx="310">
                        <c:v>-2.649966</c:v>
                      </c:pt>
                      <c:pt idx="311">
                        <c:v>-2.649966</c:v>
                      </c:pt>
                      <c:pt idx="312">
                        <c:v>-2.649966</c:v>
                      </c:pt>
                      <c:pt idx="313">
                        <c:v>-2.649966</c:v>
                      </c:pt>
                      <c:pt idx="314">
                        <c:v>-2.649966</c:v>
                      </c:pt>
                      <c:pt idx="315">
                        <c:v>-2.649966</c:v>
                      </c:pt>
                      <c:pt idx="316">
                        <c:v>-2.649966</c:v>
                      </c:pt>
                      <c:pt idx="317">
                        <c:v>-2.649966</c:v>
                      </c:pt>
                      <c:pt idx="318">
                        <c:v>-2.649966</c:v>
                      </c:pt>
                      <c:pt idx="319">
                        <c:v>-2.649966</c:v>
                      </c:pt>
                      <c:pt idx="320">
                        <c:v>-2.649966</c:v>
                      </c:pt>
                      <c:pt idx="321">
                        <c:v>-2.649966</c:v>
                      </c:pt>
                      <c:pt idx="322">
                        <c:v>-2.649966</c:v>
                      </c:pt>
                      <c:pt idx="323">
                        <c:v>-2.649966</c:v>
                      </c:pt>
                      <c:pt idx="324">
                        <c:v>-2.649966</c:v>
                      </c:pt>
                      <c:pt idx="325">
                        <c:v>-2.649966</c:v>
                      </c:pt>
                      <c:pt idx="326">
                        <c:v>-2.649966</c:v>
                      </c:pt>
                      <c:pt idx="327">
                        <c:v>-2.649966</c:v>
                      </c:pt>
                      <c:pt idx="328">
                        <c:v>-2.649966</c:v>
                      </c:pt>
                      <c:pt idx="329">
                        <c:v>-2.649966</c:v>
                      </c:pt>
                      <c:pt idx="330">
                        <c:v>-2.649966</c:v>
                      </c:pt>
                      <c:pt idx="331">
                        <c:v>-2.649966</c:v>
                      </c:pt>
                      <c:pt idx="332">
                        <c:v>-2.649966</c:v>
                      </c:pt>
                      <c:pt idx="333">
                        <c:v>-2.649966</c:v>
                      </c:pt>
                      <c:pt idx="334">
                        <c:v>-2.649966</c:v>
                      </c:pt>
                      <c:pt idx="335">
                        <c:v>-2.649966</c:v>
                      </c:pt>
                      <c:pt idx="336">
                        <c:v>-2.649966</c:v>
                      </c:pt>
                      <c:pt idx="337">
                        <c:v>-2.649966</c:v>
                      </c:pt>
                      <c:pt idx="338">
                        <c:v>-2.649966</c:v>
                      </c:pt>
                      <c:pt idx="339">
                        <c:v>-2.649966</c:v>
                      </c:pt>
                      <c:pt idx="340">
                        <c:v>-2.649966</c:v>
                      </c:pt>
                      <c:pt idx="341">
                        <c:v>-2.649966</c:v>
                      </c:pt>
                      <c:pt idx="342">
                        <c:v>-2.649966</c:v>
                      </c:pt>
                      <c:pt idx="343">
                        <c:v>-2.649966</c:v>
                      </c:pt>
                      <c:pt idx="344">
                        <c:v>-2.649966</c:v>
                      </c:pt>
                      <c:pt idx="345">
                        <c:v>-2.649966</c:v>
                      </c:pt>
                      <c:pt idx="346">
                        <c:v>-2.649966</c:v>
                      </c:pt>
                      <c:pt idx="347">
                        <c:v>-2.649966</c:v>
                      </c:pt>
                      <c:pt idx="348">
                        <c:v>-2.649966</c:v>
                      </c:pt>
                      <c:pt idx="349">
                        <c:v>-2.649966</c:v>
                      </c:pt>
                      <c:pt idx="350">
                        <c:v>-2.649966</c:v>
                      </c:pt>
                      <c:pt idx="351">
                        <c:v>-2.649966</c:v>
                      </c:pt>
                      <c:pt idx="352">
                        <c:v>-2.649966</c:v>
                      </c:pt>
                      <c:pt idx="353">
                        <c:v>-2.649966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RO by ОРУК 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Лист1!$C$32:$C$385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-2.104968</c:v>
                      </c:pt>
                      <c:pt idx="1">
                        <c:v>-2.1876410000000002</c:v>
                      </c:pt>
                      <c:pt idx="2">
                        <c:v>-2.2642479999999998</c:v>
                      </c:pt>
                      <c:pt idx="3">
                        <c:v>-2.3342999999999998</c:v>
                      </c:pt>
                      <c:pt idx="4">
                        <c:v>-2.3974169999999999</c:v>
                      </c:pt>
                      <c:pt idx="5">
                        <c:v>-2.453338</c:v>
                      </c:pt>
                      <c:pt idx="6">
                        <c:v>-2.5019040000000001</c:v>
                      </c:pt>
                      <c:pt idx="7">
                        <c:v>-2.5430510000000002</c:v>
                      </c:pt>
                      <c:pt idx="8">
                        <c:v>-2.5767859999999998</c:v>
                      </c:pt>
                      <c:pt idx="9">
                        <c:v>-2.6031629999999999</c:v>
                      </c:pt>
                      <c:pt idx="10">
                        <c:v>-2.622258</c:v>
                      </c:pt>
                      <c:pt idx="11">
                        <c:v>-2.6341619999999999</c:v>
                      </c:pt>
                      <c:pt idx="12">
                        <c:v>-2.634287</c:v>
                      </c:pt>
                      <c:pt idx="13">
                        <c:v>-2.6344099999999999</c:v>
                      </c:pt>
                      <c:pt idx="14">
                        <c:v>-2.6345329999999998</c:v>
                      </c:pt>
                      <c:pt idx="15">
                        <c:v>-2.6346539999999998</c:v>
                      </c:pt>
                      <c:pt idx="16">
                        <c:v>-2.6347740000000002</c:v>
                      </c:pt>
                      <c:pt idx="17">
                        <c:v>-2.6348919999999998</c:v>
                      </c:pt>
                      <c:pt idx="18">
                        <c:v>-2.635008</c:v>
                      </c:pt>
                      <c:pt idx="19">
                        <c:v>-2.635122</c:v>
                      </c:pt>
                      <c:pt idx="20">
                        <c:v>-2.6352350000000002</c:v>
                      </c:pt>
                      <c:pt idx="21">
                        <c:v>-2.635345</c:v>
                      </c:pt>
                      <c:pt idx="22">
                        <c:v>-2.635453</c:v>
                      </c:pt>
                      <c:pt idx="23">
                        <c:v>-2.6355590000000002</c:v>
                      </c:pt>
                      <c:pt idx="24">
                        <c:v>-2.6356630000000001</c:v>
                      </c:pt>
                      <c:pt idx="25">
                        <c:v>-2.6357650000000001</c:v>
                      </c:pt>
                      <c:pt idx="26">
                        <c:v>-2.6358649999999999</c:v>
                      </c:pt>
                      <c:pt idx="27">
                        <c:v>-2.6359620000000001</c:v>
                      </c:pt>
                      <c:pt idx="28">
                        <c:v>-2.6360579999999998</c:v>
                      </c:pt>
                      <c:pt idx="29">
                        <c:v>-2.6361520000000001</c:v>
                      </c:pt>
                      <c:pt idx="30">
                        <c:v>-2.636244</c:v>
                      </c:pt>
                      <c:pt idx="31">
                        <c:v>-2.6363340000000002</c:v>
                      </c:pt>
                      <c:pt idx="32">
                        <c:v>-2.636422</c:v>
                      </c:pt>
                      <c:pt idx="33">
                        <c:v>-2.6365080000000001</c:v>
                      </c:pt>
                      <c:pt idx="34">
                        <c:v>-2.6365919999999998</c:v>
                      </c:pt>
                      <c:pt idx="35">
                        <c:v>-2.6366749999999999</c:v>
                      </c:pt>
                      <c:pt idx="36">
                        <c:v>-2.6367560000000001</c:v>
                      </c:pt>
                      <c:pt idx="37">
                        <c:v>-2.6368360000000002</c:v>
                      </c:pt>
                      <c:pt idx="38">
                        <c:v>-2.6369129999999998</c:v>
                      </c:pt>
                      <c:pt idx="39">
                        <c:v>-2.6369899999999999</c:v>
                      </c:pt>
                      <c:pt idx="40">
                        <c:v>-2.6370640000000001</c:v>
                      </c:pt>
                      <c:pt idx="41">
                        <c:v>-2.6371380000000002</c:v>
                      </c:pt>
                      <c:pt idx="42">
                        <c:v>-2.6372089999999999</c:v>
                      </c:pt>
                      <c:pt idx="43">
                        <c:v>-2.6372800000000001</c:v>
                      </c:pt>
                      <c:pt idx="44">
                        <c:v>-2.6373489999999999</c:v>
                      </c:pt>
                      <c:pt idx="45">
                        <c:v>-2.6374170000000001</c:v>
                      </c:pt>
                      <c:pt idx="46">
                        <c:v>-2.637483</c:v>
                      </c:pt>
                      <c:pt idx="47">
                        <c:v>-2.6375479999999998</c:v>
                      </c:pt>
                      <c:pt idx="48">
                        <c:v>-2.6376119999999998</c:v>
                      </c:pt>
                      <c:pt idx="49">
                        <c:v>-2.6376750000000002</c:v>
                      </c:pt>
                      <c:pt idx="50">
                        <c:v>-2.6377359999999999</c:v>
                      </c:pt>
                      <c:pt idx="51">
                        <c:v>-2.6377969999999999</c:v>
                      </c:pt>
                      <c:pt idx="52">
                        <c:v>-2.6378560000000002</c:v>
                      </c:pt>
                      <c:pt idx="53">
                        <c:v>-2.6379139999999999</c:v>
                      </c:pt>
                      <c:pt idx="54">
                        <c:v>-2.6379709999999998</c:v>
                      </c:pt>
                      <c:pt idx="55">
                        <c:v>-2.6380279999999998</c:v>
                      </c:pt>
                      <c:pt idx="56">
                        <c:v>-2.638083</c:v>
                      </c:pt>
                      <c:pt idx="57">
                        <c:v>-2.638137</c:v>
                      </c:pt>
                      <c:pt idx="58">
                        <c:v>-2.6381899999999998</c:v>
                      </c:pt>
                      <c:pt idx="59">
                        <c:v>-2.638242</c:v>
                      </c:pt>
                      <c:pt idx="60">
                        <c:v>-2.638293</c:v>
                      </c:pt>
                      <c:pt idx="61">
                        <c:v>-2.6383429999999999</c:v>
                      </c:pt>
                      <c:pt idx="62">
                        <c:v>-2.6383920000000001</c:v>
                      </c:pt>
                      <c:pt idx="63">
                        <c:v>-2.6384409999999998</c:v>
                      </c:pt>
                      <c:pt idx="64">
                        <c:v>-2.6384880000000002</c:v>
                      </c:pt>
                      <c:pt idx="65">
                        <c:v>-2.6385350000000001</c:v>
                      </c:pt>
                      <c:pt idx="66">
                        <c:v>-2.6385809999999998</c:v>
                      </c:pt>
                      <c:pt idx="67">
                        <c:v>-2.6386259999999999</c:v>
                      </c:pt>
                      <c:pt idx="68">
                        <c:v>-2.6386699999999998</c:v>
                      </c:pt>
                      <c:pt idx="69">
                        <c:v>-2.6387139999999998</c:v>
                      </c:pt>
                      <c:pt idx="70">
                        <c:v>-2.6387559999999999</c:v>
                      </c:pt>
                      <c:pt idx="71">
                        <c:v>-2.638798</c:v>
                      </c:pt>
                      <c:pt idx="72">
                        <c:v>-2.6388389999999999</c:v>
                      </c:pt>
                      <c:pt idx="73">
                        <c:v>-2.6388799999999999</c:v>
                      </c:pt>
                      <c:pt idx="74">
                        <c:v>-2.638919</c:v>
                      </c:pt>
                      <c:pt idx="75">
                        <c:v>-2.6389580000000001</c:v>
                      </c:pt>
                      <c:pt idx="76">
                        <c:v>-2.6389969999999998</c:v>
                      </c:pt>
                      <c:pt idx="77">
                        <c:v>-2.6390340000000001</c:v>
                      </c:pt>
                      <c:pt idx="78">
                        <c:v>-2.6390709999999999</c:v>
                      </c:pt>
                      <c:pt idx="79">
                        <c:v>-2.6391070000000001</c:v>
                      </c:pt>
                      <c:pt idx="80">
                        <c:v>-2.6391429999999998</c:v>
                      </c:pt>
                      <c:pt idx="81">
                        <c:v>-2.6391779999999998</c:v>
                      </c:pt>
                      <c:pt idx="82">
                        <c:v>-2.6392120000000001</c:v>
                      </c:pt>
                      <c:pt idx="83">
                        <c:v>-2.639246</c:v>
                      </c:pt>
                      <c:pt idx="84">
                        <c:v>-2.6392790000000002</c:v>
                      </c:pt>
                      <c:pt idx="85">
                        <c:v>-2.6393119999999999</c:v>
                      </c:pt>
                      <c:pt idx="86">
                        <c:v>-2.6393439999999999</c:v>
                      </c:pt>
                      <c:pt idx="87">
                        <c:v>-2.6393749999999998</c:v>
                      </c:pt>
                      <c:pt idx="88">
                        <c:v>-2.6394060000000001</c:v>
                      </c:pt>
                      <c:pt idx="89">
                        <c:v>-2.6394359999999999</c:v>
                      </c:pt>
                      <c:pt idx="90">
                        <c:v>-2.6394660000000001</c:v>
                      </c:pt>
                      <c:pt idx="91">
                        <c:v>-2.6394959999999998</c:v>
                      </c:pt>
                      <c:pt idx="92">
                        <c:v>-2.6395240000000002</c:v>
                      </c:pt>
                      <c:pt idx="93">
                        <c:v>-2.6395529999999998</c:v>
                      </c:pt>
                      <c:pt idx="94">
                        <c:v>-2.6395810000000002</c:v>
                      </c:pt>
                      <c:pt idx="95">
                        <c:v>-2.639608</c:v>
                      </c:pt>
                      <c:pt idx="96">
                        <c:v>-2.6396350000000002</c:v>
                      </c:pt>
                      <c:pt idx="97">
                        <c:v>-2.6396609999999998</c:v>
                      </c:pt>
                      <c:pt idx="98">
                        <c:v>-2.6396869999999999</c:v>
                      </c:pt>
                      <c:pt idx="99">
                        <c:v>-2.639713</c:v>
                      </c:pt>
                      <c:pt idx="100">
                        <c:v>-2.6397379999999999</c:v>
                      </c:pt>
                      <c:pt idx="101">
                        <c:v>-2.6397629999999999</c:v>
                      </c:pt>
                      <c:pt idx="102">
                        <c:v>-2.6397870000000001</c:v>
                      </c:pt>
                      <c:pt idx="103">
                        <c:v>-2.6398109999999999</c:v>
                      </c:pt>
                      <c:pt idx="104">
                        <c:v>-2.6398350000000002</c:v>
                      </c:pt>
                      <c:pt idx="105">
                        <c:v>-2.6398579999999998</c:v>
                      </c:pt>
                      <c:pt idx="106">
                        <c:v>-2.6398809999999999</c:v>
                      </c:pt>
                      <c:pt idx="107">
                        <c:v>-2.6399029999999999</c:v>
                      </c:pt>
                      <c:pt idx="108">
                        <c:v>-2.6399249999999999</c:v>
                      </c:pt>
                      <c:pt idx="109">
                        <c:v>-2.6399469999999998</c:v>
                      </c:pt>
                      <c:pt idx="110">
                        <c:v>-2.6399689999999998</c:v>
                      </c:pt>
                      <c:pt idx="111">
                        <c:v>-2.6399900000000001</c:v>
                      </c:pt>
                      <c:pt idx="112">
                        <c:v>-2.6400109999999999</c:v>
                      </c:pt>
                      <c:pt idx="113">
                        <c:v>-2.640031</c:v>
                      </c:pt>
                      <c:pt idx="114">
                        <c:v>-2.6400510000000001</c:v>
                      </c:pt>
                      <c:pt idx="115">
                        <c:v>-2.6400709999999998</c:v>
                      </c:pt>
                      <c:pt idx="116">
                        <c:v>-2.640091</c:v>
                      </c:pt>
                      <c:pt idx="117">
                        <c:v>-2.64011</c:v>
                      </c:pt>
                      <c:pt idx="118">
                        <c:v>-2.6401289999999999</c:v>
                      </c:pt>
                      <c:pt idx="119">
                        <c:v>-2.6401479999999999</c:v>
                      </c:pt>
                      <c:pt idx="120">
                        <c:v>-2.6401669999999999</c:v>
                      </c:pt>
                      <c:pt idx="121">
                        <c:v>-2.6401849999999998</c:v>
                      </c:pt>
                      <c:pt idx="122">
                        <c:v>-2.6402030000000001</c:v>
                      </c:pt>
                      <c:pt idx="123">
                        <c:v>-2.6402209999999999</c:v>
                      </c:pt>
                      <c:pt idx="124">
                        <c:v>-2.6402389999999998</c:v>
                      </c:pt>
                      <c:pt idx="125">
                        <c:v>-2.6402570000000001</c:v>
                      </c:pt>
                      <c:pt idx="126">
                        <c:v>-2.6402739999999998</c:v>
                      </c:pt>
                      <c:pt idx="127">
                        <c:v>-2.6402909999999999</c:v>
                      </c:pt>
                      <c:pt idx="128">
                        <c:v>-2.6403080000000001</c:v>
                      </c:pt>
                      <c:pt idx="129">
                        <c:v>-2.6403240000000001</c:v>
                      </c:pt>
                      <c:pt idx="130">
                        <c:v>-2.6403409999999998</c:v>
                      </c:pt>
                      <c:pt idx="131">
                        <c:v>-2.6403569999999998</c:v>
                      </c:pt>
                      <c:pt idx="132">
                        <c:v>-2.6403729999999999</c:v>
                      </c:pt>
                      <c:pt idx="133">
                        <c:v>-2.6403889999999999</c:v>
                      </c:pt>
                      <c:pt idx="134">
                        <c:v>-2.6404049999999999</c:v>
                      </c:pt>
                      <c:pt idx="135">
                        <c:v>-2.6404209999999999</c:v>
                      </c:pt>
                      <c:pt idx="136">
                        <c:v>-2.6404359999999998</c:v>
                      </c:pt>
                      <c:pt idx="137">
                        <c:v>-2.6404519999999998</c:v>
                      </c:pt>
                      <c:pt idx="138">
                        <c:v>-2.6404670000000001</c:v>
                      </c:pt>
                      <c:pt idx="139">
                        <c:v>-2.640482</c:v>
                      </c:pt>
                      <c:pt idx="140">
                        <c:v>-2.6404969999999999</c:v>
                      </c:pt>
                      <c:pt idx="141">
                        <c:v>-2.6405120000000002</c:v>
                      </c:pt>
                      <c:pt idx="142">
                        <c:v>-2.6405270000000001</c:v>
                      </c:pt>
                      <c:pt idx="143">
                        <c:v>-2.6405409999999998</c:v>
                      </c:pt>
                      <c:pt idx="144">
                        <c:v>-2.6405560000000001</c:v>
                      </c:pt>
                      <c:pt idx="145">
                        <c:v>-2.6405699999999999</c:v>
                      </c:pt>
                      <c:pt idx="146">
                        <c:v>-2.6405850000000002</c:v>
                      </c:pt>
                      <c:pt idx="147">
                        <c:v>-2.6405989999999999</c:v>
                      </c:pt>
                      <c:pt idx="148">
                        <c:v>-2.6406130000000001</c:v>
                      </c:pt>
                      <c:pt idx="149">
                        <c:v>-2.6406269999999998</c:v>
                      </c:pt>
                      <c:pt idx="150">
                        <c:v>-2.640641</c:v>
                      </c:pt>
                      <c:pt idx="151">
                        <c:v>-2.6406550000000002</c:v>
                      </c:pt>
                      <c:pt idx="152">
                        <c:v>-2.6406679999999998</c:v>
                      </c:pt>
                      <c:pt idx="153">
                        <c:v>-2.640682</c:v>
                      </c:pt>
                      <c:pt idx="154">
                        <c:v>-2.6406960000000002</c:v>
                      </c:pt>
                      <c:pt idx="155">
                        <c:v>-2.6407090000000002</c:v>
                      </c:pt>
                      <c:pt idx="156">
                        <c:v>-2.6407229999999999</c:v>
                      </c:pt>
                      <c:pt idx="157">
                        <c:v>-2.640736</c:v>
                      </c:pt>
                      <c:pt idx="158">
                        <c:v>-2.640749</c:v>
                      </c:pt>
                      <c:pt idx="159">
                        <c:v>-2.6407630000000002</c:v>
                      </c:pt>
                      <c:pt idx="160">
                        <c:v>-2.6407759999999998</c:v>
                      </c:pt>
                      <c:pt idx="161">
                        <c:v>-2.6407889999999998</c:v>
                      </c:pt>
                      <c:pt idx="162">
                        <c:v>-2.6408019999999999</c:v>
                      </c:pt>
                      <c:pt idx="163">
                        <c:v>-2.6408149999999999</c:v>
                      </c:pt>
                      <c:pt idx="164">
                        <c:v>-2.640828</c:v>
                      </c:pt>
                      <c:pt idx="165">
                        <c:v>-2.640841</c:v>
                      </c:pt>
                      <c:pt idx="166">
                        <c:v>-2.640854</c:v>
                      </c:pt>
                      <c:pt idx="167">
                        <c:v>-2.6408670000000001</c:v>
                      </c:pt>
                      <c:pt idx="168">
                        <c:v>-2.6408800000000001</c:v>
                      </c:pt>
                      <c:pt idx="169">
                        <c:v>-2.6408930000000002</c:v>
                      </c:pt>
                      <c:pt idx="170">
                        <c:v>-2.6409060000000002</c:v>
                      </c:pt>
                      <c:pt idx="171">
                        <c:v>-2.6409189999999998</c:v>
                      </c:pt>
                      <c:pt idx="172">
                        <c:v>-2.6409310000000001</c:v>
                      </c:pt>
                      <c:pt idx="173">
                        <c:v>-2.6409440000000002</c:v>
                      </c:pt>
                      <c:pt idx="174">
                        <c:v>-2.6409570000000002</c:v>
                      </c:pt>
                      <c:pt idx="175">
                        <c:v>-2.6409699999999998</c:v>
                      </c:pt>
                      <c:pt idx="176">
                        <c:v>-2.6409820000000002</c:v>
                      </c:pt>
                      <c:pt idx="177">
                        <c:v>-2.6409950000000002</c:v>
                      </c:pt>
                      <c:pt idx="178">
                        <c:v>-2.6410079999999998</c:v>
                      </c:pt>
                      <c:pt idx="179">
                        <c:v>-2.6410200000000001</c:v>
                      </c:pt>
                      <c:pt idx="180">
                        <c:v>-2.6410330000000002</c:v>
                      </c:pt>
                      <c:pt idx="181">
                        <c:v>-2.6410459999999998</c:v>
                      </c:pt>
                      <c:pt idx="182">
                        <c:v>-2.6410580000000001</c:v>
                      </c:pt>
                      <c:pt idx="183">
                        <c:v>-2.6410710000000002</c:v>
                      </c:pt>
                      <c:pt idx="184">
                        <c:v>-2.6410840000000002</c:v>
                      </c:pt>
                      <c:pt idx="185">
                        <c:v>-2.6410960000000001</c:v>
                      </c:pt>
                      <c:pt idx="186">
                        <c:v>-2.6411090000000002</c:v>
                      </c:pt>
                      <c:pt idx="187">
                        <c:v>-2.6411210000000001</c:v>
                      </c:pt>
                      <c:pt idx="188">
                        <c:v>-2.6411340000000001</c:v>
                      </c:pt>
                      <c:pt idx="189">
                        <c:v>-2.641146</c:v>
                      </c:pt>
                      <c:pt idx="190">
                        <c:v>-2.641159</c:v>
                      </c:pt>
                      <c:pt idx="191">
                        <c:v>-2.6411720000000001</c:v>
                      </c:pt>
                      <c:pt idx="192">
                        <c:v>-2.641184</c:v>
                      </c:pt>
                      <c:pt idx="193">
                        <c:v>-2.641197</c:v>
                      </c:pt>
                      <c:pt idx="194">
                        <c:v>-2.6412089999999999</c:v>
                      </c:pt>
                      <c:pt idx="195">
                        <c:v>-2.641222</c:v>
                      </c:pt>
                      <c:pt idx="196">
                        <c:v>-2.641235</c:v>
                      </c:pt>
                      <c:pt idx="197">
                        <c:v>-2.6412469999999999</c:v>
                      </c:pt>
                      <c:pt idx="198">
                        <c:v>-2.6412599999999999</c:v>
                      </c:pt>
                      <c:pt idx="199">
                        <c:v>-2.641273</c:v>
                      </c:pt>
                      <c:pt idx="200">
                        <c:v>-2.6412849999999999</c:v>
                      </c:pt>
                      <c:pt idx="201">
                        <c:v>-2.6412979999999999</c:v>
                      </c:pt>
                      <c:pt idx="202">
                        <c:v>-2.6413099999999998</c:v>
                      </c:pt>
                      <c:pt idx="203">
                        <c:v>-2.6413229999999999</c:v>
                      </c:pt>
                      <c:pt idx="204">
                        <c:v>-2.6413359999999999</c:v>
                      </c:pt>
                      <c:pt idx="205">
                        <c:v>-2.6413479999999998</c:v>
                      </c:pt>
                      <c:pt idx="206">
                        <c:v>-2.6413609999999998</c:v>
                      </c:pt>
                      <c:pt idx="207">
                        <c:v>-2.6413739999999999</c:v>
                      </c:pt>
                      <c:pt idx="208">
                        <c:v>-2.6413869999999999</c:v>
                      </c:pt>
                      <c:pt idx="209">
                        <c:v>-2.6413989999999998</c:v>
                      </c:pt>
                      <c:pt idx="210">
                        <c:v>-2.6414119999999999</c:v>
                      </c:pt>
                      <c:pt idx="211">
                        <c:v>-2.6414249999999999</c:v>
                      </c:pt>
                      <c:pt idx="212">
                        <c:v>-2.6414369999999998</c:v>
                      </c:pt>
                      <c:pt idx="213">
                        <c:v>-2.6414499999999999</c:v>
                      </c:pt>
                      <c:pt idx="214">
                        <c:v>-2.6414629999999999</c:v>
                      </c:pt>
                      <c:pt idx="215">
                        <c:v>-2.6414759999999999</c:v>
                      </c:pt>
                      <c:pt idx="216">
                        <c:v>-2.641489</c:v>
                      </c:pt>
                      <c:pt idx="217">
                        <c:v>-2.6415009999999999</c:v>
                      </c:pt>
                      <c:pt idx="218">
                        <c:v>-2.6415139999999999</c:v>
                      </c:pt>
                      <c:pt idx="219">
                        <c:v>-2.641527</c:v>
                      </c:pt>
                      <c:pt idx="220">
                        <c:v>-2.64154</c:v>
                      </c:pt>
                      <c:pt idx="221">
                        <c:v>-2.641553</c:v>
                      </c:pt>
                      <c:pt idx="222">
                        <c:v>-2.6415660000000001</c:v>
                      </c:pt>
                      <c:pt idx="223">
                        <c:v>-2.6415790000000001</c:v>
                      </c:pt>
                      <c:pt idx="224">
                        <c:v>-2.6415920000000002</c:v>
                      </c:pt>
                      <c:pt idx="225">
                        <c:v>-2.6416050000000002</c:v>
                      </c:pt>
                      <c:pt idx="226">
                        <c:v>-2.6416170000000001</c:v>
                      </c:pt>
                      <c:pt idx="227">
                        <c:v>-2.6416300000000001</c:v>
                      </c:pt>
                      <c:pt idx="228">
                        <c:v>-2.6416430000000002</c:v>
                      </c:pt>
                      <c:pt idx="229">
                        <c:v>-2.6416559999999998</c:v>
                      </c:pt>
                      <c:pt idx="230">
                        <c:v>-2.6416689999999998</c:v>
                      </c:pt>
                      <c:pt idx="231">
                        <c:v>-2.6416819999999999</c:v>
                      </c:pt>
                      <c:pt idx="232">
                        <c:v>-2.6416949999999999</c:v>
                      </c:pt>
                      <c:pt idx="233">
                        <c:v>-2.6417079999999999</c:v>
                      </c:pt>
                      <c:pt idx="234">
                        <c:v>-2.641721</c:v>
                      </c:pt>
                      <c:pt idx="235">
                        <c:v>-2.6417350000000002</c:v>
                      </c:pt>
                      <c:pt idx="236">
                        <c:v>-2.6417480000000002</c:v>
                      </c:pt>
                      <c:pt idx="237">
                        <c:v>-2.6417609999999998</c:v>
                      </c:pt>
                      <c:pt idx="238">
                        <c:v>-2.6417739999999998</c:v>
                      </c:pt>
                      <c:pt idx="239">
                        <c:v>-2.6417869999999999</c:v>
                      </c:pt>
                      <c:pt idx="240">
                        <c:v>-2.6417999999999999</c:v>
                      </c:pt>
                      <c:pt idx="241">
                        <c:v>-2.641813</c:v>
                      </c:pt>
                      <c:pt idx="242">
                        <c:v>-2.641826</c:v>
                      </c:pt>
                      <c:pt idx="243">
                        <c:v>-2.641839</c:v>
                      </c:pt>
                      <c:pt idx="244">
                        <c:v>-2.6418529999999998</c:v>
                      </c:pt>
                      <c:pt idx="245">
                        <c:v>-2.6418659999999998</c:v>
                      </c:pt>
                      <c:pt idx="246">
                        <c:v>-2.6418789999999999</c:v>
                      </c:pt>
                      <c:pt idx="247">
                        <c:v>-2.6418919999999999</c:v>
                      </c:pt>
                      <c:pt idx="248">
                        <c:v>-2.6419049999999999</c:v>
                      </c:pt>
                      <c:pt idx="249">
                        <c:v>-2.6419190000000001</c:v>
                      </c:pt>
                      <c:pt idx="250">
                        <c:v>-2.6419320000000002</c:v>
                      </c:pt>
                      <c:pt idx="251">
                        <c:v>-2.6419450000000002</c:v>
                      </c:pt>
                      <c:pt idx="252">
                        <c:v>-2.6419579999999998</c:v>
                      </c:pt>
                      <c:pt idx="253">
                        <c:v>-2.641972</c:v>
                      </c:pt>
                      <c:pt idx="254">
                        <c:v>-2.641985</c:v>
                      </c:pt>
                      <c:pt idx="255">
                        <c:v>-2.6419980000000001</c:v>
                      </c:pt>
                      <c:pt idx="256">
                        <c:v>-2.6420110000000001</c:v>
                      </c:pt>
                      <c:pt idx="257">
                        <c:v>-2.6420249999999998</c:v>
                      </c:pt>
                      <c:pt idx="258">
                        <c:v>-2.6420379999999999</c:v>
                      </c:pt>
                      <c:pt idx="259">
                        <c:v>-2.6420509999999999</c:v>
                      </c:pt>
                      <c:pt idx="260">
                        <c:v>-2.6420650000000001</c:v>
                      </c:pt>
                      <c:pt idx="261">
                        <c:v>-2.6420780000000001</c:v>
                      </c:pt>
                      <c:pt idx="262">
                        <c:v>-2.6420910000000002</c:v>
                      </c:pt>
                      <c:pt idx="263">
                        <c:v>-2.6421049999999999</c:v>
                      </c:pt>
                      <c:pt idx="264">
                        <c:v>-2.642118</c:v>
                      </c:pt>
                      <c:pt idx="265">
                        <c:v>-2.642131</c:v>
                      </c:pt>
                      <c:pt idx="266">
                        <c:v>-2.6421450000000002</c:v>
                      </c:pt>
                      <c:pt idx="267">
                        <c:v>-2.6421579999999998</c:v>
                      </c:pt>
                      <c:pt idx="268">
                        <c:v>-2.6421709999999998</c:v>
                      </c:pt>
                      <c:pt idx="269">
                        <c:v>-2.642185</c:v>
                      </c:pt>
                      <c:pt idx="270">
                        <c:v>-2.642198</c:v>
                      </c:pt>
                      <c:pt idx="271">
                        <c:v>-2.6422110000000001</c:v>
                      </c:pt>
                      <c:pt idx="272">
                        <c:v>-2.6422249999999998</c:v>
                      </c:pt>
                      <c:pt idx="273">
                        <c:v>-2.6422379999999999</c:v>
                      </c:pt>
                      <c:pt idx="274">
                        <c:v>-2.6422509999999999</c:v>
                      </c:pt>
                      <c:pt idx="275">
                        <c:v>-2.6422650000000001</c:v>
                      </c:pt>
                      <c:pt idx="276">
                        <c:v>-2.6422780000000001</c:v>
                      </c:pt>
                      <c:pt idx="277">
                        <c:v>-2.6422910000000002</c:v>
                      </c:pt>
                      <c:pt idx="278">
                        <c:v>-2.6423049999999999</c:v>
                      </c:pt>
                      <c:pt idx="279">
                        <c:v>-2.6423179999999999</c:v>
                      </c:pt>
                      <c:pt idx="280">
                        <c:v>-2.6423320000000001</c:v>
                      </c:pt>
                      <c:pt idx="281">
                        <c:v>-2.6423450000000002</c:v>
                      </c:pt>
                      <c:pt idx="282">
                        <c:v>-2.6423580000000002</c:v>
                      </c:pt>
                      <c:pt idx="283">
                        <c:v>-2.6423719999999999</c:v>
                      </c:pt>
                      <c:pt idx="284">
                        <c:v>-2.642385</c:v>
                      </c:pt>
                      <c:pt idx="285">
                        <c:v>-2.642398</c:v>
                      </c:pt>
                      <c:pt idx="286">
                        <c:v>-2.6424120000000002</c:v>
                      </c:pt>
                      <c:pt idx="287">
                        <c:v>-2.6424249999999998</c:v>
                      </c:pt>
                      <c:pt idx="288">
                        <c:v>-2.6424379999999998</c:v>
                      </c:pt>
                      <c:pt idx="289">
                        <c:v>-2.642452</c:v>
                      </c:pt>
                      <c:pt idx="290">
                        <c:v>-2.6424650000000001</c:v>
                      </c:pt>
                      <c:pt idx="291">
                        <c:v>-2.6424780000000001</c:v>
                      </c:pt>
                      <c:pt idx="292">
                        <c:v>-2.6424919999999998</c:v>
                      </c:pt>
                      <c:pt idx="293">
                        <c:v>-2.6425049999999999</c:v>
                      </c:pt>
                      <c:pt idx="294">
                        <c:v>-2.6425179999999999</c:v>
                      </c:pt>
                      <c:pt idx="295">
                        <c:v>-2.6425320000000001</c:v>
                      </c:pt>
                      <c:pt idx="296">
                        <c:v>-2.6425450000000001</c:v>
                      </c:pt>
                      <c:pt idx="297">
                        <c:v>-2.6425580000000002</c:v>
                      </c:pt>
                      <c:pt idx="298">
                        <c:v>-2.6425719999999999</c:v>
                      </c:pt>
                      <c:pt idx="299">
                        <c:v>-2.642585</c:v>
                      </c:pt>
                      <c:pt idx="300">
                        <c:v>-2.642598</c:v>
                      </c:pt>
                      <c:pt idx="301">
                        <c:v>-2.642611</c:v>
                      </c:pt>
                      <c:pt idx="302">
                        <c:v>-2.6426249999999998</c:v>
                      </c:pt>
                      <c:pt idx="303">
                        <c:v>-2.6426379999999998</c:v>
                      </c:pt>
                      <c:pt idx="304">
                        <c:v>-2.6426509999999999</c:v>
                      </c:pt>
                      <c:pt idx="305">
                        <c:v>-2.6426639999999999</c:v>
                      </c:pt>
                      <c:pt idx="306">
                        <c:v>-2.6426780000000001</c:v>
                      </c:pt>
                      <c:pt idx="307">
                        <c:v>-2.6426910000000001</c:v>
                      </c:pt>
                      <c:pt idx="308">
                        <c:v>-2.6427040000000002</c:v>
                      </c:pt>
                      <c:pt idx="309">
                        <c:v>-2.6427170000000002</c:v>
                      </c:pt>
                      <c:pt idx="310">
                        <c:v>-2.6427309999999999</c:v>
                      </c:pt>
                      <c:pt idx="311">
                        <c:v>-2.642744</c:v>
                      </c:pt>
                      <c:pt idx="312">
                        <c:v>-2.642757</c:v>
                      </c:pt>
                      <c:pt idx="313">
                        <c:v>-2.6427700000000001</c:v>
                      </c:pt>
                      <c:pt idx="314">
                        <c:v>-2.6427830000000001</c:v>
                      </c:pt>
                      <c:pt idx="315">
                        <c:v>-2.6427960000000001</c:v>
                      </c:pt>
                      <c:pt idx="316">
                        <c:v>-2.6428090000000002</c:v>
                      </c:pt>
                      <c:pt idx="317">
                        <c:v>-2.6428229999999999</c:v>
                      </c:pt>
                      <c:pt idx="318">
                        <c:v>-2.642836</c:v>
                      </c:pt>
                      <c:pt idx="319">
                        <c:v>-2.642849</c:v>
                      </c:pt>
                      <c:pt idx="320">
                        <c:v>-2.642862</c:v>
                      </c:pt>
                      <c:pt idx="321">
                        <c:v>-2.6428750000000001</c:v>
                      </c:pt>
                      <c:pt idx="322">
                        <c:v>-2.6428880000000001</c:v>
                      </c:pt>
                      <c:pt idx="323">
                        <c:v>-2.6429010000000002</c:v>
                      </c:pt>
                      <c:pt idx="324">
                        <c:v>-2.6429140000000002</c:v>
                      </c:pt>
                      <c:pt idx="325">
                        <c:v>-2.6429269999999998</c:v>
                      </c:pt>
                      <c:pt idx="326">
                        <c:v>-2.6429399999999998</c:v>
                      </c:pt>
                      <c:pt idx="327">
                        <c:v>-2.6429529999999999</c:v>
                      </c:pt>
                      <c:pt idx="328">
                        <c:v>-2.6429659999999999</c:v>
                      </c:pt>
                      <c:pt idx="329">
                        <c:v>-2.642979</c:v>
                      </c:pt>
                      <c:pt idx="330">
                        <c:v>-2.642992</c:v>
                      </c:pt>
                      <c:pt idx="331">
                        <c:v>-2.643005</c:v>
                      </c:pt>
                      <c:pt idx="332">
                        <c:v>-2.6430180000000001</c:v>
                      </c:pt>
                      <c:pt idx="333">
                        <c:v>-2.64303</c:v>
                      </c:pt>
                      <c:pt idx="334">
                        <c:v>-2.643043</c:v>
                      </c:pt>
                      <c:pt idx="335">
                        <c:v>-2.6430560000000001</c:v>
                      </c:pt>
                      <c:pt idx="336">
                        <c:v>-2.6430690000000001</c:v>
                      </c:pt>
                      <c:pt idx="337">
                        <c:v>-2.6430820000000002</c:v>
                      </c:pt>
                      <c:pt idx="338">
                        <c:v>-2.6430940000000001</c:v>
                      </c:pt>
                      <c:pt idx="339">
                        <c:v>-2.6431070000000001</c:v>
                      </c:pt>
                      <c:pt idx="340">
                        <c:v>-2.6431200000000001</c:v>
                      </c:pt>
                      <c:pt idx="341">
                        <c:v>-2.6431330000000002</c:v>
                      </c:pt>
                      <c:pt idx="342">
                        <c:v>-2.6431450000000001</c:v>
                      </c:pt>
                      <c:pt idx="343">
                        <c:v>-2.6431580000000001</c:v>
                      </c:pt>
                      <c:pt idx="344">
                        <c:v>-2.6431710000000002</c:v>
                      </c:pt>
                      <c:pt idx="345">
                        <c:v>-2.6431830000000001</c:v>
                      </c:pt>
                      <c:pt idx="346">
                        <c:v>-2.6431960000000001</c:v>
                      </c:pt>
                      <c:pt idx="347">
                        <c:v>-2.6432090000000001</c:v>
                      </c:pt>
                      <c:pt idx="348">
                        <c:v>-2.643221</c:v>
                      </c:pt>
                      <c:pt idx="349">
                        <c:v>-2.6432340000000001</c:v>
                      </c:pt>
                      <c:pt idx="350">
                        <c:v>-2.643246</c:v>
                      </c:pt>
                      <c:pt idx="351">
                        <c:v>-2.643259</c:v>
                      </c:pt>
                      <c:pt idx="352">
                        <c:v>-2.6432709999999999</c:v>
                      </c:pt>
                      <c:pt idx="353">
                        <c:v>-2.643284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10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Лист1!$D$32:$D$385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-2.118646</c:v>
                      </c:pt>
                      <c:pt idx="1">
                        <c:v>-2.2017639999999998</c:v>
                      </c:pt>
                      <c:pt idx="2">
                        <c:v>-2.278769</c:v>
                      </c:pt>
                      <c:pt idx="3">
                        <c:v>-2.349167</c:v>
                      </c:pt>
                      <c:pt idx="4">
                        <c:v>-2.412579</c:v>
                      </c:pt>
                      <c:pt idx="5">
                        <c:v>-2.4687420000000002</c:v>
                      </c:pt>
                      <c:pt idx="6">
                        <c:v>-2.5174989999999999</c:v>
                      </c:pt>
                      <c:pt idx="7">
                        <c:v>-2.5587849999999999</c:v>
                      </c:pt>
                      <c:pt idx="8">
                        <c:v>-2.5926079999999998</c:v>
                      </c:pt>
                      <c:pt idx="9">
                        <c:v>-2.6190250000000002</c:v>
                      </c:pt>
                      <c:pt idx="10">
                        <c:v>-2.6381139999999998</c:v>
                      </c:pt>
                      <c:pt idx="11">
                        <c:v>-2.649966</c:v>
                      </c:pt>
                      <c:pt idx="12">
                        <c:v>-2.649966</c:v>
                      </c:pt>
                      <c:pt idx="13">
                        <c:v>-2.649966</c:v>
                      </c:pt>
                      <c:pt idx="14">
                        <c:v>-2.649966</c:v>
                      </c:pt>
                      <c:pt idx="15">
                        <c:v>-2.649966</c:v>
                      </c:pt>
                      <c:pt idx="16">
                        <c:v>-2.649966</c:v>
                      </c:pt>
                      <c:pt idx="17">
                        <c:v>-2.649966</c:v>
                      </c:pt>
                      <c:pt idx="18">
                        <c:v>-2.649966</c:v>
                      </c:pt>
                      <c:pt idx="19">
                        <c:v>-2.649966</c:v>
                      </c:pt>
                      <c:pt idx="20">
                        <c:v>-2.649966</c:v>
                      </c:pt>
                      <c:pt idx="21">
                        <c:v>-2.649966</c:v>
                      </c:pt>
                      <c:pt idx="22">
                        <c:v>-2.649966</c:v>
                      </c:pt>
                      <c:pt idx="23">
                        <c:v>-2.649966</c:v>
                      </c:pt>
                      <c:pt idx="24">
                        <c:v>-2.649966</c:v>
                      </c:pt>
                      <c:pt idx="25">
                        <c:v>-2.649966</c:v>
                      </c:pt>
                      <c:pt idx="26">
                        <c:v>-2.649966</c:v>
                      </c:pt>
                      <c:pt idx="27">
                        <c:v>-2.649966</c:v>
                      </c:pt>
                      <c:pt idx="28">
                        <c:v>-2.649966</c:v>
                      </c:pt>
                      <c:pt idx="29">
                        <c:v>-2.649966</c:v>
                      </c:pt>
                      <c:pt idx="30">
                        <c:v>-2.649966</c:v>
                      </c:pt>
                      <c:pt idx="31">
                        <c:v>-2.649966</c:v>
                      </c:pt>
                      <c:pt idx="32">
                        <c:v>-2.649966</c:v>
                      </c:pt>
                      <c:pt idx="33">
                        <c:v>-2.649966</c:v>
                      </c:pt>
                      <c:pt idx="34">
                        <c:v>-2.649966</c:v>
                      </c:pt>
                      <c:pt idx="35">
                        <c:v>-2.649966</c:v>
                      </c:pt>
                      <c:pt idx="36">
                        <c:v>-2.649966</c:v>
                      </c:pt>
                      <c:pt idx="37">
                        <c:v>-2.649966</c:v>
                      </c:pt>
                      <c:pt idx="38">
                        <c:v>-2.649966</c:v>
                      </c:pt>
                      <c:pt idx="39">
                        <c:v>-2.649966</c:v>
                      </c:pt>
                      <c:pt idx="40">
                        <c:v>-2.649966</c:v>
                      </c:pt>
                      <c:pt idx="41">
                        <c:v>-2.649966</c:v>
                      </c:pt>
                      <c:pt idx="42">
                        <c:v>-2.649966</c:v>
                      </c:pt>
                      <c:pt idx="43">
                        <c:v>-2.649966</c:v>
                      </c:pt>
                      <c:pt idx="44">
                        <c:v>-2.649966</c:v>
                      </c:pt>
                      <c:pt idx="45">
                        <c:v>-2.649966</c:v>
                      </c:pt>
                      <c:pt idx="46">
                        <c:v>-2.649966</c:v>
                      </c:pt>
                      <c:pt idx="47">
                        <c:v>-2.649966</c:v>
                      </c:pt>
                      <c:pt idx="48">
                        <c:v>-2.649966</c:v>
                      </c:pt>
                      <c:pt idx="49">
                        <c:v>-2.649966</c:v>
                      </c:pt>
                      <c:pt idx="50">
                        <c:v>-2.649966</c:v>
                      </c:pt>
                      <c:pt idx="51">
                        <c:v>-2.649966</c:v>
                      </c:pt>
                      <c:pt idx="52">
                        <c:v>-2.649966</c:v>
                      </c:pt>
                      <c:pt idx="53">
                        <c:v>-2.649966</c:v>
                      </c:pt>
                      <c:pt idx="54">
                        <c:v>-2.649966</c:v>
                      </c:pt>
                      <c:pt idx="55">
                        <c:v>-2.649966</c:v>
                      </c:pt>
                      <c:pt idx="56">
                        <c:v>-2.649966</c:v>
                      </c:pt>
                      <c:pt idx="57">
                        <c:v>-2.649966</c:v>
                      </c:pt>
                      <c:pt idx="58">
                        <c:v>-2.649966</c:v>
                      </c:pt>
                      <c:pt idx="59">
                        <c:v>-2.649966</c:v>
                      </c:pt>
                      <c:pt idx="60">
                        <c:v>-2.649966</c:v>
                      </c:pt>
                      <c:pt idx="61">
                        <c:v>-2.649966</c:v>
                      </c:pt>
                      <c:pt idx="62">
                        <c:v>-2.649966</c:v>
                      </c:pt>
                      <c:pt idx="63">
                        <c:v>-2.649966</c:v>
                      </c:pt>
                      <c:pt idx="64">
                        <c:v>-2.649966</c:v>
                      </c:pt>
                      <c:pt idx="65">
                        <c:v>-2.649966</c:v>
                      </c:pt>
                      <c:pt idx="66">
                        <c:v>-2.649966</c:v>
                      </c:pt>
                      <c:pt idx="67">
                        <c:v>-2.649966</c:v>
                      </c:pt>
                      <c:pt idx="68">
                        <c:v>-2.649966</c:v>
                      </c:pt>
                      <c:pt idx="69">
                        <c:v>-2.649966</c:v>
                      </c:pt>
                      <c:pt idx="70">
                        <c:v>-2.649966</c:v>
                      </c:pt>
                      <c:pt idx="71">
                        <c:v>-2.649966</c:v>
                      </c:pt>
                      <c:pt idx="72">
                        <c:v>-2.649966</c:v>
                      </c:pt>
                      <c:pt idx="73">
                        <c:v>-2.649966</c:v>
                      </c:pt>
                      <c:pt idx="74">
                        <c:v>-2.649966</c:v>
                      </c:pt>
                      <c:pt idx="75">
                        <c:v>-2.649966</c:v>
                      </c:pt>
                      <c:pt idx="76">
                        <c:v>-2.649966</c:v>
                      </c:pt>
                      <c:pt idx="77">
                        <c:v>-2.649966</c:v>
                      </c:pt>
                      <c:pt idx="78">
                        <c:v>-2.649966</c:v>
                      </c:pt>
                      <c:pt idx="79">
                        <c:v>-2.649966</c:v>
                      </c:pt>
                      <c:pt idx="80">
                        <c:v>-2.649966</c:v>
                      </c:pt>
                      <c:pt idx="81">
                        <c:v>-2.649966</c:v>
                      </c:pt>
                      <c:pt idx="82">
                        <c:v>-2.649966</c:v>
                      </c:pt>
                      <c:pt idx="83">
                        <c:v>-2.649966</c:v>
                      </c:pt>
                      <c:pt idx="84">
                        <c:v>-2.649966</c:v>
                      </c:pt>
                      <c:pt idx="85">
                        <c:v>-2.649966</c:v>
                      </c:pt>
                      <c:pt idx="86">
                        <c:v>-2.649966</c:v>
                      </c:pt>
                      <c:pt idx="87">
                        <c:v>-2.649966</c:v>
                      </c:pt>
                      <c:pt idx="88">
                        <c:v>-2.649966</c:v>
                      </c:pt>
                      <c:pt idx="89">
                        <c:v>-2.649966</c:v>
                      </c:pt>
                      <c:pt idx="90">
                        <c:v>-2.649966</c:v>
                      </c:pt>
                      <c:pt idx="91">
                        <c:v>-2.649966</c:v>
                      </c:pt>
                      <c:pt idx="92">
                        <c:v>-2.649966</c:v>
                      </c:pt>
                      <c:pt idx="93">
                        <c:v>-2.649966</c:v>
                      </c:pt>
                      <c:pt idx="94">
                        <c:v>-2.649966</c:v>
                      </c:pt>
                      <c:pt idx="95">
                        <c:v>-2.649966</c:v>
                      </c:pt>
                      <c:pt idx="96">
                        <c:v>-2.649966</c:v>
                      </c:pt>
                      <c:pt idx="97">
                        <c:v>-2.649966</c:v>
                      </c:pt>
                      <c:pt idx="98">
                        <c:v>-2.649966</c:v>
                      </c:pt>
                      <c:pt idx="99">
                        <c:v>-2.649966</c:v>
                      </c:pt>
                      <c:pt idx="100">
                        <c:v>-2.649966</c:v>
                      </c:pt>
                      <c:pt idx="101">
                        <c:v>-2.649966</c:v>
                      </c:pt>
                      <c:pt idx="102">
                        <c:v>-2.649966</c:v>
                      </c:pt>
                      <c:pt idx="103">
                        <c:v>-2.649966</c:v>
                      </c:pt>
                      <c:pt idx="104">
                        <c:v>-2.649966</c:v>
                      </c:pt>
                      <c:pt idx="105">
                        <c:v>-2.649966</c:v>
                      </c:pt>
                      <c:pt idx="106">
                        <c:v>-2.649966</c:v>
                      </c:pt>
                      <c:pt idx="107">
                        <c:v>-2.649966</c:v>
                      </c:pt>
                      <c:pt idx="108">
                        <c:v>-2.649966</c:v>
                      </c:pt>
                      <c:pt idx="109">
                        <c:v>-2.649966</c:v>
                      </c:pt>
                      <c:pt idx="110">
                        <c:v>-2.649966</c:v>
                      </c:pt>
                      <c:pt idx="111">
                        <c:v>-2.649966</c:v>
                      </c:pt>
                      <c:pt idx="112">
                        <c:v>-2.649966</c:v>
                      </c:pt>
                      <c:pt idx="113">
                        <c:v>-2.649966</c:v>
                      </c:pt>
                      <c:pt idx="114">
                        <c:v>-2.649966</c:v>
                      </c:pt>
                      <c:pt idx="115">
                        <c:v>-2.649966</c:v>
                      </c:pt>
                      <c:pt idx="116">
                        <c:v>-2.649966</c:v>
                      </c:pt>
                      <c:pt idx="117">
                        <c:v>-2.649966</c:v>
                      </c:pt>
                      <c:pt idx="118">
                        <c:v>-2.649966</c:v>
                      </c:pt>
                      <c:pt idx="119">
                        <c:v>-2.649966</c:v>
                      </c:pt>
                      <c:pt idx="120">
                        <c:v>-2.649966</c:v>
                      </c:pt>
                      <c:pt idx="121">
                        <c:v>-2.649966</c:v>
                      </c:pt>
                      <c:pt idx="122">
                        <c:v>-2.649966</c:v>
                      </c:pt>
                      <c:pt idx="123">
                        <c:v>-2.649966</c:v>
                      </c:pt>
                      <c:pt idx="124">
                        <c:v>-2.649966</c:v>
                      </c:pt>
                      <c:pt idx="125">
                        <c:v>-2.649966</c:v>
                      </c:pt>
                      <c:pt idx="126">
                        <c:v>-2.649966</c:v>
                      </c:pt>
                      <c:pt idx="127">
                        <c:v>-2.649966</c:v>
                      </c:pt>
                      <c:pt idx="128">
                        <c:v>-2.649966</c:v>
                      </c:pt>
                      <c:pt idx="129">
                        <c:v>-2.649966</c:v>
                      </c:pt>
                      <c:pt idx="130">
                        <c:v>-2.649966</c:v>
                      </c:pt>
                      <c:pt idx="131">
                        <c:v>-2.649966</c:v>
                      </c:pt>
                      <c:pt idx="132">
                        <c:v>-2.649966</c:v>
                      </c:pt>
                      <c:pt idx="133">
                        <c:v>-2.649966</c:v>
                      </c:pt>
                      <c:pt idx="134">
                        <c:v>-2.649966</c:v>
                      </c:pt>
                      <c:pt idx="135">
                        <c:v>-2.649966</c:v>
                      </c:pt>
                      <c:pt idx="136">
                        <c:v>-2.649966</c:v>
                      </c:pt>
                      <c:pt idx="137">
                        <c:v>-2.649966</c:v>
                      </c:pt>
                      <c:pt idx="138">
                        <c:v>-2.649966</c:v>
                      </c:pt>
                      <c:pt idx="139">
                        <c:v>-2.649966</c:v>
                      </c:pt>
                      <c:pt idx="140">
                        <c:v>-2.649966</c:v>
                      </c:pt>
                      <c:pt idx="141">
                        <c:v>-2.649966</c:v>
                      </c:pt>
                      <c:pt idx="142">
                        <c:v>-2.649966</c:v>
                      </c:pt>
                      <c:pt idx="143">
                        <c:v>-2.649966</c:v>
                      </c:pt>
                      <c:pt idx="144">
                        <c:v>-2.649966</c:v>
                      </c:pt>
                      <c:pt idx="145">
                        <c:v>-2.649966</c:v>
                      </c:pt>
                      <c:pt idx="146">
                        <c:v>-2.649966</c:v>
                      </c:pt>
                      <c:pt idx="147">
                        <c:v>-2.649966</c:v>
                      </c:pt>
                      <c:pt idx="148">
                        <c:v>-2.649966</c:v>
                      </c:pt>
                      <c:pt idx="149">
                        <c:v>-2.649966</c:v>
                      </c:pt>
                      <c:pt idx="150">
                        <c:v>-2.649966</c:v>
                      </c:pt>
                      <c:pt idx="151">
                        <c:v>-2.649966</c:v>
                      </c:pt>
                      <c:pt idx="152">
                        <c:v>-2.649966</c:v>
                      </c:pt>
                      <c:pt idx="153">
                        <c:v>-2.649966</c:v>
                      </c:pt>
                      <c:pt idx="154">
                        <c:v>-2.649966</c:v>
                      </c:pt>
                      <c:pt idx="155">
                        <c:v>-2.649966</c:v>
                      </c:pt>
                      <c:pt idx="156">
                        <c:v>-2.649966</c:v>
                      </c:pt>
                      <c:pt idx="157">
                        <c:v>-2.649966</c:v>
                      </c:pt>
                      <c:pt idx="158">
                        <c:v>-2.649966</c:v>
                      </c:pt>
                      <c:pt idx="159">
                        <c:v>-2.649966</c:v>
                      </c:pt>
                      <c:pt idx="160">
                        <c:v>-2.649966</c:v>
                      </c:pt>
                      <c:pt idx="161">
                        <c:v>-2.649966</c:v>
                      </c:pt>
                      <c:pt idx="162">
                        <c:v>-2.649966</c:v>
                      </c:pt>
                      <c:pt idx="163">
                        <c:v>-2.649966</c:v>
                      </c:pt>
                      <c:pt idx="164">
                        <c:v>-2.649966</c:v>
                      </c:pt>
                      <c:pt idx="165">
                        <c:v>-2.649966</c:v>
                      </c:pt>
                      <c:pt idx="166">
                        <c:v>-2.649966</c:v>
                      </c:pt>
                      <c:pt idx="167">
                        <c:v>-2.649966</c:v>
                      </c:pt>
                      <c:pt idx="168">
                        <c:v>-2.649966</c:v>
                      </c:pt>
                      <c:pt idx="169">
                        <c:v>-2.649966</c:v>
                      </c:pt>
                      <c:pt idx="170">
                        <c:v>-2.649966</c:v>
                      </c:pt>
                      <c:pt idx="171">
                        <c:v>-2.649966</c:v>
                      </c:pt>
                      <c:pt idx="172">
                        <c:v>-2.649966</c:v>
                      </c:pt>
                      <c:pt idx="173">
                        <c:v>-2.649966</c:v>
                      </c:pt>
                      <c:pt idx="174">
                        <c:v>-2.649966</c:v>
                      </c:pt>
                      <c:pt idx="175">
                        <c:v>-2.649966</c:v>
                      </c:pt>
                      <c:pt idx="176">
                        <c:v>-2.649966</c:v>
                      </c:pt>
                      <c:pt idx="177">
                        <c:v>-2.649966</c:v>
                      </c:pt>
                      <c:pt idx="178">
                        <c:v>-2.649966</c:v>
                      </c:pt>
                      <c:pt idx="179">
                        <c:v>-2.649966</c:v>
                      </c:pt>
                      <c:pt idx="180">
                        <c:v>-2.649966</c:v>
                      </c:pt>
                      <c:pt idx="181">
                        <c:v>-2.649966</c:v>
                      </c:pt>
                      <c:pt idx="182">
                        <c:v>-2.649966</c:v>
                      </c:pt>
                      <c:pt idx="183">
                        <c:v>-2.649966</c:v>
                      </c:pt>
                      <c:pt idx="184">
                        <c:v>-2.649966</c:v>
                      </c:pt>
                      <c:pt idx="185">
                        <c:v>-2.649966</c:v>
                      </c:pt>
                      <c:pt idx="186">
                        <c:v>-2.649966</c:v>
                      </c:pt>
                      <c:pt idx="187">
                        <c:v>-2.649966</c:v>
                      </c:pt>
                      <c:pt idx="188">
                        <c:v>-2.649966</c:v>
                      </c:pt>
                      <c:pt idx="189">
                        <c:v>-2.649966</c:v>
                      </c:pt>
                      <c:pt idx="190">
                        <c:v>-2.649966</c:v>
                      </c:pt>
                      <c:pt idx="191">
                        <c:v>-2.649966</c:v>
                      </c:pt>
                      <c:pt idx="192">
                        <c:v>-2.649966</c:v>
                      </c:pt>
                      <c:pt idx="193">
                        <c:v>-2.649966</c:v>
                      </c:pt>
                      <c:pt idx="194">
                        <c:v>-2.649966</c:v>
                      </c:pt>
                      <c:pt idx="195">
                        <c:v>-2.649966</c:v>
                      </c:pt>
                      <c:pt idx="196">
                        <c:v>-2.649966</c:v>
                      </c:pt>
                      <c:pt idx="197">
                        <c:v>-2.649966</c:v>
                      </c:pt>
                      <c:pt idx="198">
                        <c:v>-2.649966</c:v>
                      </c:pt>
                      <c:pt idx="199">
                        <c:v>-2.649966</c:v>
                      </c:pt>
                      <c:pt idx="200">
                        <c:v>-2.649966</c:v>
                      </c:pt>
                      <c:pt idx="201">
                        <c:v>-2.649966</c:v>
                      </c:pt>
                      <c:pt idx="202">
                        <c:v>-2.649966</c:v>
                      </c:pt>
                      <c:pt idx="203">
                        <c:v>-2.649966</c:v>
                      </c:pt>
                      <c:pt idx="204">
                        <c:v>-2.649966</c:v>
                      </c:pt>
                      <c:pt idx="205">
                        <c:v>-2.649966</c:v>
                      </c:pt>
                      <c:pt idx="206">
                        <c:v>-2.649966</c:v>
                      </c:pt>
                      <c:pt idx="207">
                        <c:v>-2.649966</c:v>
                      </c:pt>
                      <c:pt idx="208">
                        <c:v>-2.649966</c:v>
                      </c:pt>
                      <c:pt idx="209">
                        <c:v>-2.649966</c:v>
                      </c:pt>
                      <c:pt idx="210">
                        <c:v>-2.649966</c:v>
                      </c:pt>
                      <c:pt idx="211">
                        <c:v>-2.649966</c:v>
                      </c:pt>
                      <c:pt idx="212">
                        <c:v>-2.649966</c:v>
                      </c:pt>
                      <c:pt idx="213">
                        <c:v>-2.649966</c:v>
                      </c:pt>
                      <c:pt idx="214">
                        <c:v>-2.649966</c:v>
                      </c:pt>
                      <c:pt idx="215">
                        <c:v>-2.649966</c:v>
                      </c:pt>
                      <c:pt idx="216">
                        <c:v>-2.649966</c:v>
                      </c:pt>
                      <c:pt idx="217">
                        <c:v>-2.649966</c:v>
                      </c:pt>
                      <c:pt idx="218">
                        <c:v>-2.649966</c:v>
                      </c:pt>
                      <c:pt idx="219">
                        <c:v>-2.649966</c:v>
                      </c:pt>
                      <c:pt idx="220">
                        <c:v>-2.649966</c:v>
                      </c:pt>
                      <c:pt idx="221">
                        <c:v>-2.649966</c:v>
                      </c:pt>
                      <c:pt idx="222">
                        <c:v>-2.649966</c:v>
                      </c:pt>
                      <c:pt idx="223">
                        <c:v>-2.649966</c:v>
                      </c:pt>
                      <c:pt idx="224">
                        <c:v>-2.649966</c:v>
                      </c:pt>
                      <c:pt idx="225">
                        <c:v>-2.649966</c:v>
                      </c:pt>
                      <c:pt idx="226">
                        <c:v>-2.649966</c:v>
                      </c:pt>
                      <c:pt idx="227">
                        <c:v>-2.649966</c:v>
                      </c:pt>
                      <c:pt idx="228">
                        <c:v>-2.649966</c:v>
                      </c:pt>
                      <c:pt idx="229">
                        <c:v>-2.649966</c:v>
                      </c:pt>
                      <c:pt idx="230">
                        <c:v>-2.649966</c:v>
                      </c:pt>
                      <c:pt idx="231">
                        <c:v>-2.649966</c:v>
                      </c:pt>
                      <c:pt idx="232">
                        <c:v>-2.649966</c:v>
                      </c:pt>
                      <c:pt idx="233">
                        <c:v>-2.649966</c:v>
                      </c:pt>
                      <c:pt idx="234">
                        <c:v>-2.649966</c:v>
                      </c:pt>
                      <c:pt idx="235">
                        <c:v>-2.649966</c:v>
                      </c:pt>
                      <c:pt idx="236">
                        <c:v>-2.649966</c:v>
                      </c:pt>
                      <c:pt idx="237">
                        <c:v>-2.649966</c:v>
                      </c:pt>
                      <c:pt idx="238">
                        <c:v>-2.649966</c:v>
                      </c:pt>
                      <c:pt idx="239">
                        <c:v>-2.649966</c:v>
                      </c:pt>
                      <c:pt idx="240">
                        <c:v>-2.649966</c:v>
                      </c:pt>
                      <c:pt idx="241">
                        <c:v>-2.649966</c:v>
                      </c:pt>
                      <c:pt idx="242">
                        <c:v>-2.649966</c:v>
                      </c:pt>
                      <c:pt idx="243">
                        <c:v>-2.649966</c:v>
                      </c:pt>
                      <c:pt idx="244">
                        <c:v>-2.649966</c:v>
                      </c:pt>
                      <c:pt idx="245">
                        <c:v>-2.649966</c:v>
                      </c:pt>
                      <c:pt idx="246">
                        <c:v>-2.649966</c:v>
                      </c:pt>
                      <c:pt idx="247">
                        <c:v>-2.649966</c:v>
                      </c:pt>
                      <c:pt idx="248">
                        <c:v>-2.649966</c:v>
                      </c:pt>
                      <c:pt idx="249">
                        <c:v>-2.649966</c:v>
                      </c:pt>
                      <c:pt idx="250">
                        <c:v>-2.649966</c:v>
                      </c:pt>
                      <c:pt idx="251">
                        <c:v>-2.649966</c:v>
                      </c:pt>
                      <c:pt idx="252">
                        <c:v>-2.649966</c:v>
                      </c:pt>
                      <c:pt idx="253">
                        <c:v>-2.649966</c:v>
                      </c:pt>
                      <c:pt idx="254">
                        <c:v>-2.649966</c:v>
                      </c:pt>
                      <c:pt idx="255">
                        <c:v>-2.649966</c:v>
                      </c:pt>
                      <c:pt idx="256">
                        <c:v>-2.649966</c:v>
                      </c:pt>
                      <c:pt idx="257">
                        <c:v>-2.649966</c:v>
                      </c:pt>
                      <c:pt idx="258">
                        <c:v>-2.649966</c:v>
                      </c:pt>
                      <c:pt idx="259">
                        <c:v>-2.649966</c:v>
                      </c:pt>
                      <c:pt idx="260">
                        <c:v>-2.649966</c:v>
                      </c:pt>
                      <c:pt idx="261">
                        <c:v>-2.649966</c:v>
                      </c:pt>
                      <c:pt idx="262">
                        <c:v>-2.649966</c:v>
                      </c:pt>
                      <c:pt idx="263">
                        <c:v>-2.649966</c:v>
                      </c:pt>
                      <c:pt idx="264">
                        <c:v>-2.649966</c:v>
                      </c:pt>
                      <c:pt idx="265">
                        <c:v>-2.649966</c:v>
                      </c:pt>
                      <c:pt idx="266">
                        <c:v>-2.649966</c:v>
                      </c:pt>
                      <c:pt idx="267">
                        <c:v>-2.649966</c:v>
                      </c:pt>
                      <c:pt idx="268">
                        <c:v>-2.649966</c:v>
                      </c:pt>
                      <c:pt idx="269">
                        <c:v>-2.649966</c:v>
                      </c:pt>
                      <c:pt idx="270">
                        <c:v>-2.649966</c:v>
                      </c:pt>
                      <c:pt idx="271">
                        <c:v>-2.649966</c:v>
                      </c:pt>
                      <c:pt idx="272">
                        <c:v>-2.649966</c:v>
                      </c:pt>
                      <c:pt idx="273">
                        <c:v>-2.649966</c:v>
                      </c:pt>
                      <c:pt idx="274">
                        <c:v>-2.649966</c:v>
                      </c:pt>
                      <c:pt idx="275">
                        <c:v>-2.649966</c:v>
                      </c:pt>
                      <c:pt idx="276">
                        <c:v>-2.649966</c:v>
                      </c:pt>
                      <c:pt idx="277">
                        <c:v>-2.649966</c:v>
                      </c:pt>
                      <c:pt idx="278">
                        <c:v>-2.649966</c:v>
                      </c:pt>
                      <c:pt idx="279">
                        <c:v>-2.649966</c:v>
                      </c:pt>
                      <c:pt idx="280">
                        <c:v>-2.649966</c:v>
                      </c:pt>
                      <c:pt idx="281">
                        <c:v>-2.649966</c:v>
                      </c:pt>
                      <c:pt idx="282">
                        <c:v>-2.649966</c:v>
                      </c:pt>
                      <c:pt idx="283">
                        <c:v>-2.649966</c:v>
                      </c:pt>
                      <c:pt idx="284">
                        <c:v>-2.649966</c:v>
                      </c:pt>
                      <c:pt idx="285">
                        <c:v>-2.649966</c:v>
                      </c:pt>
                      <c:pt idx="286">
                        <c:v>-2.649966</c:v>
                      </c:pt>
                      <c:pt idx="287">
                        <c:v>-2.649966</c:v>
                      </c:pt>
                      <c:pt idx="288">
                        <c:v>-2.649966</c:v>
                      </c:pt>
                      <c:pt idx="289">
                        <c:v>-2.649966</c:v>
                      </c:pt>
                      <c:pt idx="290">
                        <c:v>-2.649966</c:v>
                      </c:pt>
                      <c:pt idx="291">
                        <c:v>-2.649966</c:v>
                      </c:pt>
                      <c:pt idx="292">
                        <c:v>-2.649966</c:v>
                      </c:pt>
                      <c:pt idx="293">
                        <c:v>-2.649966</c:v>
                      </c:pt>
                      <c:pt idx="294">
                        <c:v>-2.649966</c:v>
                      </c:pt>
                      <c:pt idx="295">
                        <c:v>-2.649966</c:v>
                      </c:pt>
                      <c:pt idx="296">
                        <c:v>-2.649966</c:v>
                      </c:pt>
                      <c:pt idx="297">
                        <c:v>-2.649966</c:v>
                      </c:pt>
                      <c:pt idx="298">
                        <c:v>-2.649966</c:v>
                      </c:pt>
                      <c:pt idx="299">
                        <c:v>-2.649966</c:v>
                      </c:pt>
                      <c:pt idx="300">
                        <c:v>-2.649966</c:v>
                      </c:pt>
                      <c:pt idx="301">
                        <c:v>-2.649966</c:v>
                      </c:pt>
                      <c:pt idx="302">
                        <c:v>-2.649966</c:v>
                      </c:pt>
                      <c:pt idx="303">
                        <c:v>-2.649966</c:v>
                      </c:pt>
                      <c:pt idx="304">
                        <c:v>-2.649966</c:v>
                      </c:pt>
                      <c:pt idx="305">
                        <c:v>-2.649966</c:v>
                      </c:pt>
                      <c:pt idx="306">
                        <c:v>-2.649966</c:v>
                      </c:pt>
                      <c:pt idx="307">
                        <c:v>-2.649966</c:v>
                      </c:pt>
                      <c:pt idx="308">
                        <c:v>-2.649966</c:v>
                      </c:pt>
                      <c:pt idx="309">
                        <c:v>-2.649966</c:v>
                      </c:pt>
                      <c:pt idx="310">
                        <c:v>-2.649966</c:v>
                      </c:pt>
                      <c:pt idx="311">
                        <c:v>-2.649966</c:v>
                      </c:pt>
                      <c:pt idx="312">
                        <c:v>-2.649966</c:v>
                      </c:pt>
                      <c:pt idx="313">
                        <c:v>-2.649966</c:v>
                      </c:pt>
                      <c:pt idx="314">
                        <c:v>-2.649966</c:v>
                      </c:pt>
                      <c:pt idx="315">
                        <c:v>-2.649966</c:v>
                      </c:pt>
                      <c:pt idx="316">
                        <c:v>-2.649966</c:v>
                      </c:pt>
                      <c:pt idx="317">
                        <c:v>-2.649966</c:v>
                      </c:pt>
                      <c:pt idx="318">
                        <c:v>-2.649966</c:v>
                      </c:pt>
                      <c:pt idx="319">
                        <c:v>-2.649966</c:v>
                      </c:pt>
                      <c:pt idx="320">
                        <c:v>-2.649966</c:v>
                      </c:pt>
                      <c:pt idx="321">
                        <c:v>-2.649966</c:v>
                      </c:pt>
                      <c:pt idx="322">
                        <c:v>-2.649966</c:v>
                      </c:pt>
                      <c:pt idx="323">
                        <c:v>-2.649966</c:v>
                      </c:pt>
                      <c:pt idx="324">
                        <c:v>-2.649966</c:v>
                      </c:pt>
                      <c:pt idx="325">
                        <c:v>-2.649966</c:v>
                      </c:pt>
                      <c:pt idx="326">
                        <c:v>-2.649966</c:v>
                      </c:pt>
                      <c:pt idx="327">
                        <c:v>-2.649966</c:v>
                      </c:pt>
                      <c:pt idx="328">
                        <c:v>-2.649966</c:v>
                      </c:pt>
                      <c:pt idx="329">
                        <c:v>-2.649966</c:v>
                      </c:pt>
                      <c:pt idx="330">
                        <c:v>-2.649966</c:v>
                      </c:pt>
                      <c:pt idx="331">
                        <c:v>-2.649966</c:v>
                      </c:pt>
                      <c:pt idx="332">
                        <c:v>-2.649966</c:v>
                      </c:pt>
                      <c:pt idx="333">
                        <c:v>-2.649966</c:v>
                      </c:pt>
                      <c:pt idx="334">
                        <c:v>-2.649966</c:v>
                      </c:pt>
                      <c:pt idx="335">
                        <c:v>-2.649966</c:v>
                      </c:pt>
                      <c:pt idx="336">
                        <c:v>-2.649966</c:v>
                      </c:pt>
                      <c:pt idx="337">
                        <c:v>-2.649966</c:v>
                      </c:pt>
                      <c:pt idx="338">
                        <c:v>-2.649966</c:v>
                      </c:pt>
                      <c:pt idx="339">
                        <c:v>-2.649966</c:v>
                      </c:pt>
                      <c:pt idx="340">
                        <c:v>-2.649966</c:v>
                      </c:pt>
                      <c:pt idx="341">
                        <c:v>-2.649966</c:v>
                      </c:pt>
                      <c:pt idx="342">
                        <c:v>-2.649966</c:v>
                      </c:pt>
                      <c:pt idx="343">
                        <c:v>-2.649966</c:v>
                      </c:pt>
                      <c:pt idx="344">
                        <c:v>-2.649966</c:v>
                      </c:pt>
                      <c:pt idx="345">
                        <c:v>-2.649966</c:v>
                      </c:pt>
                      <c:pt idx="346">
                        <c:v>-2.649966</c:v>
                      </c:pt>
                      <c:pt idx="347">
                        <c:v>-2.649966</c:v>
                      </c:pt>
                      <c:pt idx="348">
                        <c:v>-2.649966</c:v>
                      </c:pt>
                      <c:pt idx="349">
                        <c:v>-2.649966</c:v>
                      </c:pt>
                      <c:pt idx="350">
                        <c:v>-2.649966</c:v>
                      </c:pt>
                      <c:pt idx="351">
                        <c:v>-2.649966</c:v>
                      </c:pt>
                      <c:pt idx="352">
                        <c:v>-2.649966</c:v>
                      </c:pt>
                      <c:pt idx="353">
                        <c:v>-2.649966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RO by ОРУК 10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Лист1!$E$32:$E$385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-2.1095449999999998</c:v>
                      </c:pt>
                      <c:pt idx="1">
                        <c:v>-2.1924489999999999</c:v>
                      </c:pt>
                      <c:pt idx="2">
                        <c:v>-2.269272</c:v>
                      </c:pt>
                      <c:pt idx="3">
                        <c:v>-2.3395220000000001</c:v>
                      </c:pt>
                      <c:pt idx="4">
                        <c:v>-2.402819</c:v>
                      </c:pt>
                      <c:pt idx="5">
                        <c:v>-2.4588999999999999</c:v>
                      </c:pt>
                      <c:pt idx="6">
                        <c:v>-2.507606</c:v>
                      </c:pt>
                      <c:pt idx="7">
                        <c:v>-2.5488710000000001</c:v>
                      </c:pt>
                      <c:pt idx="8">
                        <c:v>-2.5827040000000001</c:v>
                      </c:pt>
                      <c:pt idx="9">
                        <c:v>-2.6091579999999999</c:v>
                      </c:pt>
                      <c:pt idx="10">
                        <c:v>-2.6283099999999999</c:v>
                      </c:pt>
                      <c:pt idx="11">
                        <c:v>-2.64025</c:v>
                      </c:pt>
                      <c:pt idx="12">
                        <c:v>-2.6403810000000001</c:v>
                      </c:pt>
                      <c:pt idx="13">
                        <c:v>-2.6405059999999998</c:v>
                      </c:pt>
                      <c:pt idx="14">
                        <c:v>-2.6406260000000001</c:v>
                      </c:pt>
                      <c:pt idx="15">
                        <c:v>-2.6407419999999999</c:v>
                      </c:pt>
                      <c:pt idx="16">
                        <c:v>-2.640854</c:v>
                      </c:pt>
                      <c:pt idx="17">
                        <c:v>-2.640962</c:v>
                      </c:pt>
                      <c:pt idx="18">
                        <c:v>-2.6410659999999999</c:v>
                      </c:pt>
                      <c:pt idx="19">
                        <c:v>-2.6411660000000001</c:v>
                      </c:pt>
                      <c:pt idx="20">
                        <c:v>-2.6412629999999999</c:v>
                      </c:pt>
                      <c:pt idx="21">
                        <c:v>-2.641356</c:v>
                      </c:pt>
                      <c:pt idx="22">
                        <c:v>-2.6414469999999999</c:v>
                      </c:pt>
                      <c:pt idx="23">
                        <c:v>-2.641534</c:v>
                      </c:pt>
                      <c:pt idx="24">
                        <c:v>-2.6416189999999999</c:v>
                      </c:pt>
                      <c:pt idx="25">
                        <c:v>-2.6417009999999999</c:v>
                      </c:pt>
                      <c:pt idx="26">
                        <c:v>-2.6417809999999999</c:v>
                      </c:pt>
                      <c:pt idx="27">
                        <c:v>-2.641858</c:v>
                      </c:pt>
                      <c:pt idx="28">
                        <c:v>-2.6419329999999999</c:v>
                      </c:pt>
                      <c:pt idx="29">
                        <c:v>-2.6420050000000002</c:v>
                      </c:pt>
                      <c:pt idx="30">
                        <c:v>-2.6420759999999999</c:v>
                      </c:pt>
                      <c:pt idx="31">
                        <c:v>-2.6421450000000002</c:v>
                      </c:pt>
                      <c:pt idx="32">
                        <c:v>-2.6422110000000001</c:v>
                      </c:pt>
                      <c:pt idx="33">
                        <c:v>-2.6422759999999998</c:v>
                      </c:pt>
                      <c:pt idx="34">
                        <c:v>-2.6423390000000002</c:v>
                      </c:pt>
                      <c:pt idx="35">
                        <c:v>-2.642401</c:v>
                      </c:pt>
                      <c:pt idx="36">
                        <c:v>-2.6424599999999998</c:v>
                      </c:pt>
                      <c:pt idx="37">
                        <c:v>-2.6425190000000001</c:v>
                      </c:pt>
                      <c:pt idx="38">
                        <c:v>-2.642576</c:v>
                      </c:pt>
                      <c:pt idx="39">
                        <c:v>-2.6426310000000002</c:v>
                      </c:pt>
                      <c:pt idx="40">
                        <c:v>-2.6426850000000002</c:v>
                      </c:pt>
                      <c:pt idx="41">
                        <c:v>-2.642738</c:v>
                      </c:pt>
                      <c:pt idx="42">
                        <c:v>-2.6427890000000001</c:v>
                      </c:pt>
                      <c:pt idx="43">
                        <c:v>-2.6428400000000001</c:v>
                      </c:pt>
                      <c:pt idx="44">
                        <c:v>-2.6428889999999998</c:v>
                      </c:pt>
                      <c:pt idx="45">
                        <c:v>-2.6429369999999999</c:v>
                      </c:pt>
                      <c:pt idx="46">
                        <c:v>-2.6429840000000002</c:v>
                      </c:pt>
                      <c:pt idx="47">
                        <c:v>-2.64303</c:v>
                      </c:pt>
                      <c:pt idx="48">
                        <c:v>-2.6430739999999999</c:v>
                      </c:pt>
                      <c:pt idx="49">
                        <c:v>-2.6431179999999999</c:v>
                      </c:pt>
                      <c:pt idx="50">
                        <c:v>-2.6431610000000001</c:v>
                      </c:pt>
                      <c:pt idx="51">
                        <c:v>-2.6432030000000002</c:v>
                      </c:pt>
                      <c:pt idx="52">
                        <c:v>-2.6432440000000001</c:v>
                      </c:pt>
                      <c:pt idx="53">
                        <c:v>-2.6432850000000001</c:v>
                      </c:pt>
                      <c:pt idx="54">
                        <c:v>-2.6433239999999998</c:v>
                      </c:pt>
                      <c:pt idx="55">
                        <c:v>-2.6433629999999999</c:v>
                      </c:pt>
                      <c:pt idx="56">
                        <c:v>-2.6434009999999999</c:v>
                      </c:pt>
                      <c:pt idx="57">
                        <c:v>-2.6434380000000002</c:v>
                      </c:pt>
                      <c:pt idx="58">
                        <c:v>-2.6434739999999999</c:v>
                      </c:pt>
                      <c:pt idx="59">
                        <c:v>-2.64351</c:v>
                      </c:pt>
                      <c:pt idx="60">
                        <c:v>-2.643545</c:v>
                      </c:pt>
                      <c:pt idx="61">
                        <c:v>-2.6435789999999999</c:v>
                      </c:pt>
                      <c:pt idx="62">
                        <c:v>-2.6436130000000002</c:v>
                      </c:pt>
                      <c:pt idx="63">
                        <c:v>-2.6436459999999999</c:v>
                      </c:pt>
                      <c:pt idx="64">
                        <c:v>-2.6436790000000001</c:v>
                      </c:pt>
                      <c:pt idx="65">
                        <c:v>-2.6437110000000001</c:v>
                      </c:pt>
                      <c:pt idx="66">
                        <c:v>-2.643742</c:v>
                      </c:pt>
                      <c:pt idx="67">
                        <c:v>-2.6437729999999999</c:v>
                      </c:pt>
                      <c:pt idx="68">
                        <c:v>-2.6438030000000001</c:v>
                      </c:pt>
                      <c:pt idx="69">
                        <c:v>-2.6438329999999999</c:v>
                      </c:pt>
                      <c:pt idx="70">
                        <c:v>-2.6438619999999999</c:v>
                      </c:pt>
                      <c:pt idx="71">
                        <c:v>-2.643891</c:v>
                      </c:pt>
                      <c:pt idx="72">
                        <c:v>-2.6439189999999999</c:v>
                      </c:pt>
                      <c:pt idx="73">
                        <c:v>-2.6439469999999998</c:v>
                      </c:pt>
                      <c:pt idx="74">
                        <c:v>-2.643974</c:v>
                      </c:pt>
                      <c:pt idx="75">
                        <c:v>-2.6440009999999998</c:v>
                      </c:pt>
                      <c:pt idx="76">
                        <c:v>-2.6440269999999999</c:v>
                      </c:pt>
                      <c:pt idx="77">
                        <c:v>-2.644053</c:v>
                      </c:pt>
                      <c:pt idx="78">
                        <c:v>-2.6440790000000001</c:v>
                      </c:pt>
                      <c:pt idx="79">
                        <c:v>-2.644104</c:v>
                      </c:pt>
                      <c:pt idx="80">
                        <c:v>-2.644129</c:v>
                      </c:pt>
                      <c:pt idx="81">
                        <c:v>-2.6441530000000002</c:v>
                      </c:pt>
                      <c:pt idx="82">
                        <c:v>-2.644177</c:v>
                      </c:pt>
                      <c:pt idx="83">
                        <c:v>-2.6442009999999998</c:v>
                      </c:pt>
                      <c:pt idx="84">
                        <c:v>-2.6442239999999999</c:v>
                      </c:pt>
                      <c:pt idx="85">
                        <c:v>-2.644247</c:v>
                      </c:pt>
                      <c:pt idx="86">
                        <c:v>-2.6442700000000001</c:v>
                      </c:pt>
                      <c:pt idx="87">
                        <c:v>-2.6442920000000001</c:v>
                      </c:pt>
                      <c:pt idx="88">
                        <c:v>-2.6443140000000001</c:v>
                      </c:pt>
                      <c:pt idx="89">
                        <c:v>-2.644336</c:v>
                      </c:pt>
                      <c:pt idx="90">
                        <c:v>-2.6443569999999998</c:v>
                      </c:pt>
                      <c:pt idx="91">
                        <c:v>-2.6443789999999998</c:v>
                      </c:pt>
                      <c:pt idx="92">
                        <c:v>-2.6443989999999999</c:v>
                      </c:pt>
                      <c:pt idx="93">
                        <c:v>-2.6444200000000002</c:v>
                      </c:pt>
                      <c:pt idx="94">
                        <c:v>-2.6444399999999999</c:v>
                      </c:pt>
                      <c:pt idx="95">
                        <c:v>-2.64446</c:v>
                      </c:pt>
                      <c:pt idx="96">
                        <c:v>-2.6444800000000002</c:v>
                      </c:pt>
                      <c:pt idx="97">
                        <c:v>-2.6444999999999999</c:v>
                      </c:pt>
                      <c:pt idx="98">
                        <c:v>-2.6445189999999998</c:v>
                      </c:pt>
                      <c:pt idx="99">
                        <c:v>-2.6445379999999998</c:v>
                      </c:pt>
                      <c:pt idx="100">
                        <c:v>-2.6445569999999998</c:v>
                      </c:pt>
                      <c:pt idx="101">
                        <c:v>-2.6445759999999998</c:v>
                      </c:pt>
                      <c:pt idx="102">
                        <c:v>-2.6445940000000001</c:v>
                      </c:pt>
                      <c:pt idx="103">
                        <c:v>-2.644612</c:v>
                      </c:pt>
                      <c:pt idx="104">
                        <c:v>-2.6446299999999998</c:v>
                      </c:pt>
                      <c:pt idx="105">
                        <c:v>-2.6446480000000001</c:v>
                      </c:pt>
                      <c:pt idx="106">
                        <c:v>-2.644666</c:v>
                      </c:pt>
                      <c:pt idx="107">
                        <c:v>-2.6446830000000001</c:v>
                      </c:pt>
                      <c:pt idx="108">
                        <c:v>-2.644701</c:v>
                      </c:pt>
                      <c:pt idx="109">
                        <c:v>-2.6447180000000001</c:v>
                      </c:pt>
                      <c:pt idx="110">
                        <c:v>-2.6447340000000001</c:v>
                      </c:pt>
                      <c:pt idx="111">
                        <c:v>-2.6447509999999999</c:v>
                      </c:pt>
                      <c:pt idx="112">
                        <c:v>-2.644768</c:v>
                      </c:pt>
                      <c:pt idx="113">
                        <c:v>-2.644784</c:v>
                      </c:pt>
                      <c:pt idx="114">
                        <c:v>-2.6448</c:v>
                      </c:pt>
                      <c:pt idx="115">
                        <c:v>-2.6448160000000001</c:v>
                      </c:pt>
                      <c:pt idx="116">
                        <c:v>-2.6448320000000001</c:v>
                      </c:pt>
                      <c:pt idx="117">
                        <c:v>-2.6448480000000001</c:v>
                      </c:pt>
                      <c:pt idx="118">
                        <c:v>-2.6448640000000001</c:v>
                      </c:pt>
                      <c:pt idx="119">
                        <c:v>-2.644879</c:v>
                      </c:pt>
                      <c:pt idx="120">
                        <c:v>-2.6448939999999999</c:v>
                      </c:pt>
                      <c:pt idx="121">
                        <c:v>-2.6449099999999999</c:v>
                      </c:pt>
                      <c:pt idx="122">
                        <c:v>-2.6449250000000002</c:v>
                      </c:pt>
                      <c:pt idx="123">
                        <c:v>-2.6449400000000001</c:v>
                      </c:pt>
                      <c:pt idx="124">
                        <c:v>-2.6449539999999998</c:v>
                      </c:pt>
                      <c:pt idx="125">
                        <c:v>-2.6449690000000001</c:v>
                      </c:pt>
                      <c:pt idx="126">
                        <c:v>-2.644984</c:v>
                      </c:pt>
                      <c:pt idx="127">
                        <c:v>-2.6449980000000002</c:v>
                      </c:pt>
                      <c:pt idx="128">
                        <c:v>-2.6450119999999999</c:v>
                      </c:pt>
                      <c:pt idx="129">
                        <c:v>-2.6450269999999998</c:v>
                      </c:pt>
                      <c:pt idx="130">
                        <c:v>-2.645041</c:v>
                      </c:pt>
                      <c:pt idx="131">
                        <c:v>-2.6450550000000002</c:v>
                      </c:pt>
                      <c:pt idx="132">
                        <c:v>-2.6450689999999999</c:v>
                      </c:pt>
                      <c:pt idx="133">
                        <c:v>-2.6450830000000001</c:v>
                      </c:pt>
                      <c:pt idx="134">
                        <c:v>-2.6450960000000001</c:v>
                      </c:pt>
                      <c:pt idx="135">
                        <c:v>-2.6451099999999999</c:v>
                      </c:pt>
                      <c:pt idx="136">
                        <c:v>-2.6451229999999999</c:v>
                      </c:pt>
                      <c:pt idx="137">
                        <c:v>-2.6451370000000001</c:v>
                      </c:pt>
                      <c:pt idx="138">
                        <c:v>-2.6451500000000001</c:v>
                      </c:pt>
                      <c:pt idx="139">
                        <c:v>-2.6451630000000002</c:v>
                      </c:pt>
                      <c:pt idx="140">
                        <c:v>-2.6451760000000002</c:v>
                      </c:pt>
                      <c:pt idx="141">
                        <c:v>-2.6451899999999999</c:v>
                      </c:pt>
                      <c:pt idx="142">
                        <c:v>-2.645203</c:v>
                      </c:pt>
                      <c:pt idx="143">
                        <c:v>-2.6452149999999999</c:v>
                      </c:pt>
                      <c:pt idx="144">
                        <c:v>-2.6452279999999999</c:v>
                      </c:pt>
                      <c:pt idx="145">
                        <c:v>-2.645241</c:v>
                      </c:pt>
                      <c:pt idx="146">
                        <c:v>-2.645254</c:v>
                      </c:pt>
                      <c:pt idx="147">
                        <c:v>-2.6452659999999999</c:v>
                      </c:pt>
                      <c:pt idx="148">
                        <c:v>-2.6452789999999999</c:v>
                      </c:pt>
                      <c:pt idx="149">
                        <c:v>-2.6452909999999998</c:v>
                      </c:pt>
                      <c:pt idx="150">
                        <c:v>-2.6453039999999999</c:v>
                      </c:pt>
                      <c:pt idx="151">
                        <c:v>-2.6453159999999998</c:v>
                      </c:pt>
                      <c:pt idx="152">
                        <c:v>-2.6453280000000001</c:v>
                      </c:pt>
                      <c:pt idx="153">
                        <c:v>-2.64534</c:v>
                      </c:pt>
                      <c:pt idx="154">
                        <c:v>-2.6453519999999999</c:v>
                      </c:pt>
                      <c:pt idx="155">
                        <c:v>-2.645365</c:v>
                      </c:pt>
                      <c:pt idx="156">
                        <c:v>-2.6453769999999999</c:v>
                      </c:pt>
                      <c:pt idx="157">
                        <c:v>-2.6453880000000001</c:v>
                      </c:pt>
                      <c:pt idx="158">
                        <c:v>-2.6454</c:v>
                      </c:pt>
                      <c:pt idx="159">
                        <c:v>-2.6454119999999999</c:v>
                      </c:pt>
                      <c:pt idx="160">
                        <c:v>-2.6454240000000002</c:v>
                      </c:pt>
                      <c:pt idx="161">
                        <c:v>-2.6454360000000001</c:v>
                      </c:pt>
                      <c:pt idx="162">
                        <c:v>-2.6454469999999999</c:v>
                      </c:pt>
                      <c:pt idx="163">
                        <c:v>-2.6454589999999998</c:v>
                      </c:pt>
                      <c:pt idx="164">
                        <c:v>-2.64547</c:v>
                      </c:pt>
                      <c:pt idx="165">
                        <c:v>-2.6454819999999999</c:v>
                      </c:pt>
                      <c:pt idx="166">
                        <c:v>-2.6454930000000001</c:v>
                      </c:pt>
                      <c:pt idx="167">
                        <c:v>-2.645505</c:v>
                      </c:pt>
                      <c:pt idx="168">
                        <c:v>-2.6455160000000002</c:v>
                      </c:pt>
                      <c:pt idx="169">
                        <c:v>-2.645527</c:v>
                      </c:pt>
                      <c:pt idx="170">
                        <c:v>-2.6455380000000002</c:v>
                      </c:pt>
                      <c:pt idx="171">
                        <c:v>-2.6455489999999999</c:v>
                      </c:pt>
                      <c:pt idx="172">
                        <c:v>-2.6455609999999998</c:v>
                      </c:pt>
                      <c:pt idx="173">
                        <c:v>-2.645572</c:v>
                      </c:pt>
                      <c:pt idx="174">
                        <c:v>-2.6455829999999998</c:v>
                      </c:pt>
                      <c:pt idx="175">
                        <c:v>-2.645594</c:v>
                      </c:pt>
                      <c:pt idx="176">
                        <c:v>-2.6456050000000002</c:v>
                      </c:pt>
                      <c:pt idx="177">
                        <c:v>-2.6456149999999998</c:v>
                      </c:pt>
                      <c:pt idx="178">
                        <c:v>-2.645626</c:v>
                      </c:pt>
                      <c:pt idx="179">
                        <c:v>-2.6456369999999998</c:v>
                      </c:pt>
                      <c:pt idx="180">
                        <c:v>-2.645648</c:v>
                      </c:pt>
                      <c:pt idx="181">
                        <c:v>-2.6456590000000002</c:v>
                      </c:pt>
                      <c:pt idx="182">
                        <c:v>-2.6456689999999998</c:v>
                      </c:pt>
                      <c:pt idx="183">
                        <c:v>-2.64568</c:v>
                      </c:pt>
                      <c:pt idx="184">
                        <c:v>-2.6456909999999998</c:v>
                      </c:pt>
                      <c:pt idx="185">
                        <c:v>-2.6457009999999999</c:v>
                      </c:pt>
                      <c:pt idx="186">
                        <c:v>-2.6457120000000001</c:v>
                      </c:pt>
                      <c:pt idx="187">
                        <c:v>-2.6457220000000001</c:v>
                      </c:pt>
                      <c:pt idx="188">
                        <c:v>-2.6457329999999999</c:v>
                      </c:pt>
                      <c:pt idx="189">
                        <c:v>-2.645743</c:v>
                      </c:pt>
                      <c:pt idx="190">
                        <c:v>-2.645753</c:v>
                      </c:pt>
                      <c:pt idx="191">
                        <c:v>-2.6457639999999998</c:v>
                      </c:pt>
                      <c:pt idx="192">
                        <c:v>-2.6457739999999998</c:v>
                      </c:pt>
                      <c:pt idx="193">
                        <c:v>-2.6457839999999999</c:v>
                      </c:pt>
                      <c:pt idx="194">
                        <c:v>-2.645794</c:v>
                      </c:pt>
                      <c:pt idx="195">
                        <c:v>-2.6458050000000002</c:v>
                      </c:pt>
                      <c:pt idx="196">
                        <c:v>-2.6458149999999998</c:v>
                      </c:pt>
                      <c:pt idx="197">
                        <c:v>-2.6458249999999999</c:v>
                      </c:pt>
                      <c:pt idx="198">
                        <c:v>-2.6458349999999999</c:v>
                      </c:pt>
                      <c:pt idx="199">
                        <c:v>-2.645845</c:v>
                      </c:pt>
                      <c:pt idx="200">
                        <c:v>-2.6458550000000001</c:v>
                      </c:pt>
                      <c:pt idx="201">
                        <c:v>-2.6458650000000001</c:v>
                      </c:pt>
                      <c:pt idx="202">
                        <c:v>-2.6458750000000002</c:v>
                      </c:pt>
                      <c:pt idx="203">
                        <c:v>-2.6458849999999998</c:v>
                      </c:pt>
                      <c:pt idx="204">
                        <c:v>-2.6458949999999999</c:v>
                      </c:pt>
                      <c:pt idx="205">
                        <c:v>-2.6459039999999998</c:v>
                      </c:pt>
                      <c:pt idx="206">
                        <c:v>-2.6459139999999999</c:v>
                      </c:pt>
                      <c:pt idx="207">
                        <c:v>-2.6459239999999999</c:v>
                      </c:pt>
                      <c:pt idx="208">
                        <c:v>-2.645934</c:v>
                      </c:pt>
                      <c:pt idx="209">
                        <c:v>-2.6459429999999999</c:v>
                      </c:pt>
                      <c:pt idx="210">
                        <c:v>-2.645953</c:v>
                      </c:pt>
                      <c:pt idx="211">
                        <c:v>-2.6459630000000001</c:v>
                      </c:pt>
                      <c:pt idx="212">
                        <c:v>-2.645972</c:v>
                      </c:pt>
                      <c:pt idx="213">
                        <c:v>-2.6459820000000001</c:v>
                      </c:pt>
                      <c:pt idx="214">
                        <c:v>-2.645991</c:v>
                      </c:pt>
                      <c:pt idx="215">
                        <c:v>-2.646001</c:v>
                      </c:pt>
                      <c:pt idx="216">
                        <c:v>-2.64601</c:v>
                      </c:pt>
                      <c:pt idx="217">
                        <c:v>-2.64602</c:v>
                      </c:pt>
                      <c:pt idx="218">
                        <c:v>-2.646029</c:v>
                      </c:pt>
                      <c:pt idx="219">
                        <c:v>-2.646039</c:v>
                      </c:pt>
                      <c:pt idx="220">
                        <c:v>-2.646048</c:v>
                      </c:pt>
                      <c:pt idx="221">
                        <c:v>-2.6460569999999999</c:v>
                      </c:pt>
                      <c:pt idx="222">
                        <c:v>-2.6460669999999999</c:v>
                      </c:pt>
                      <c:pt idx="223">
                        <c:v>-2.6460759999999999</c:v>
                      </c:pt>
                      <c:pt idx="224">
                        <c:v>-2.6460849999999998</c:v>
                      </c:pt>
                      <c:pt idx="225">
                        <c:v>-2.6460940000000002</c:v>
                      </c:pt>
                      <c:pt idx="226">
                        <c:v>-2.6461039999999998</c:v>
                      </c:pt>
                      <c:pt idx="227">
                        <c:v>-2.6461130000000002</c:v>
                      </c:pt>
                      <c:pt idx="228">
                        <c:v>-2.6461220000000001</c:v>
                      </c:pt>
                      <c:pt idx="229">
                        <c:v>-2.646131</c:v>
                      </c:pt>
                      <c:pt idx="230">
                        <c:v>-2.6461399999999999</c:v>
                      </c:pt>
                      <c:pt idx="231">
                        <c:v>-2.6461489999999999</c:v>
                      </c:pt>
                      <c:pt idx="232">
                        <c:v>-2.6461579999999998</c:v>
                      </c:pt>
                      <c:pt idx="233">
                        <c:v>-2.6461670000000002</c:v>
                      </c:pt>
                      <c:pt idx="234">
                        <c:v>-2.6461760000000001</c:v>
                      </c:pt>
                      <c:pt idx="235">
                        <c:v>-2.646185</c:v>
                      </c:pt>
                      <c:pt idx="236">
                        <c:v>-2.6461939999999999</c:v>
                      </c:pt>
                      <c:pt idx="237">
                        <c:v>-2.6462029999999999</c:v>
                      </c:pt>
                      <c:pt idx="238">
                        <c:v>-2.6462119999999998</c:v>
                      </c:pt>
                      <c:pt idx="239">
                        <c:v>-2.64622</c:v>
                      </c:pt>
                      <c:pt idx="240">
                        <c:v>-2.6462289999999999</c:v>
                      </c:pt>
                      <c:pt idx="241">
                        <c:v>-2.6462379999999999</c:v>
                      </c:pt>
                      <c:pt idx="242">
                        <c:v>-2.6462469999999998</c:v>
                      </c:pt>
                      <c:pt idx="243">
                        <c:v>-2.646255</c:v>
                      </c:pt>
                      <c:pt idx="244">
                        <c:v>-2.6462639999999999</c:v>
                      </c:pt>
                      <c:pt idx="245">
                        <c:v>-2.6462729999999999</c:v>
                      </c:pt>
                      <c:pt idx="246">
                        <c:v>-2.6462810000000001</c:v>
                      </c:pt>
                      <c:pt idx="247">
                        <c:v>-2.64629</c:v>
                      </c:pt>
                      <c:pt idx="248">
                        <c:v>-2.6462979999999998</c:v>
                      </c:pt>
                      <c:pt idx="249">
                        <c:v>-2.6463070000000002</c:v>
                      </c:pt>
                      <c:pt idx="250">
                        <c:v>-2.6463160000000001</c:v>
                      </c:pt>
                      <c:pt idx="251">
                        <c:v>-2.6463239999999999</c:v>
                      </c:pt>
                      <c:pt idx="252">
                        <c:v>-2.6463320000000001</c:v>
                      </c:pt>
                      <c:pt idx="253">
                        <c:v>-2.6463410000000001</c:v>
                      </c:pt>
                      <c:pt idx="254">
                        <c:v>-2.6463489999999998</c:v>
                      </c:pt>
                      <c:pt idx="255">
                        <c:v>-2.6463580000000002</c:v>
                      </c:pt>
                      <c:pt idx="256">
                        <c:v>-2.646366</c:v>
                      </c:pt>
                      <c:pt idx="257">
                        <c:v>-2.6463739999999998</c:v>
                      </c:pt>
                      <c:pt idx="258">
                        <c:v>-2.6463830000000002</c:v>
                      </c:pt>
                      <c:pt idx="259">
                        <c:v>-2.6463909999999999</c:v>
                      </c:pt>
                      <c:pt idx="260">
                        <c:v>-2.6463990000000002</c:v>
                      </c:pt>
                      <c:pt idx="261">
                        <c:v>-2.646407</c:v>
                      </c:pt>
                      <c:pt idx="262">
                        <c:v>-2.6464159999999999</c:v>
                      </c:pt>
                      <c:pt idx="263">
                        <c:v>-2.6464240000000001</c:v>
                      </c:pt>
                      <c:pt idx="264">
                        <c:v>-2.6464319999999999</c:v>
                      </c:pt>
                      <c:pt idx="265">
                        <c:v>-2.6464400000000001</c:v>
                      </c:pt>
                      <c:pt idx="266">
                        <c:v>-2.6464479999999999</c:v>
                      </c:pt>
                      <c:pt idx="267">
                        <c:v>-2.6464560000000001</c:v>
                      </c:pt>
                      <c:pt idx="268">
                        <c:v>-2.6464639999999999</c:v>
                      </c:pt>
                      <c:pt idx="269">
                        <c:v>-2.6464720000000002</c:v>
                      </c:pt>
                      <c:pt idx="270">
                        <c:v>-2.6464799999999999</c:v>
                      </c:pt>
                      <c:pt idx="271">
                        <c:v>-2.6464880000000002</c:v>
                      </c:pt>
                      <c:pt idx="272">
                        <c:v>-2.646496</c:v>
                      </c:pt>
                      <c:pt idx="273">
                        <c:v>-2.6465040000000002</c:v>
                      </c:pt>
                      <c:pt idx="274">
                        <c:v>-2.646512</c:v>
                      </c:pt>
                      <c:pt idx="275">
                        <c:v>-2.6465200000000002</c:v>
                      </c:pt>
                      <c:pt idx="276">
                        <c:v>-2.646528</c:v>
                      </c:pt>
                      <c:pt idx="277">
                        <c:v>-2.6465350000000001</c:v>
                      </c:pt>
                      <c:pt idx="278">
                        <c:v>-2.6465429999999999</c:v>
                      </c:pt>
                      <c:pt idx="279">
                        <c:v>-2.6465510000000001</c:v>
                      </c:pt>
                      <c:pt idx="280">
                        <c:v>-2.6465589999999999</c:v>
                      </c:pt>
                      <c:pt idx="281">
                        <c:v>-2.646566</c:v>
                      </c:pt>
                      <c:pt idx="282">
                        <c:v>-2.6465740000000002</c:v>
                      </c:pt>
                      <c:pt idx="283">
                        <c:v>-2.646582</c:v>
                      </c:pt>
                      <c:pt idx="284">
                        <c:v>-2.6465890000000001</c:v>
                      </c:pt>
                      <c:pt idx="285">
                        <c:v>-2.6465969999999999</c:v>
                      </c:pt>
                      <c:pt idx="286">
                        <c:v>-2.646604</c:v>
                      </c:pt>
                      <c:pt idx="287">
                        <c:v>-2.6466120000000002</c:v>
                      </c:pt>
                      <c:pt idx="288">
                        <c:v>-2.64662</c:v>
                      </c:pt>
                      <c:pt idx="289">
                        <c:v>-2.6466270000000001</c:v>
                      </c:pt>
                      <c:pt idx="290">
                        <c:v>-2.6466349999999998</c:v>
                      </c:pt>
                      <c:pt idx="291">
                        <c:v>-2.6466419999999999</c:v>
                      </c:pt>
                      <c:pt idx="292">
                        <c:v>-2.646649</c:v>
                      </c:pt>
                      <c:pt idx="293">
                        <c:v>-2.6466569999999998</c:v>
                      </c:pt>
                      <c:pt idx="294">
                        <c:v>-2.6466639999999999</c:v>
                      </c:pt>
                      <c:pt idx="295">
                        <c:v>-2.6466720000000001</c:v>
                      </c:pt>
                      <c:pt idx="296">
                        <c:v>-2.6466789999999998</c:v>
                      </c:pt>
                      <c:pt idx="297">
                        <c:v>-2.6466859999999999</c:v>
                      </c:pt>
                      <c:pt idx="298">
                        <c:v>-2.646693</c:v>
                      </c:pt>
                      <c:pt idx="299">
                        <c:v>-2.6467010000000002</c:v>
                      </c:pt>
                      <c:pt idx="300">
                        <c:v>-2.6467079999999998</c:v>
                      </c:pt>
                      <c:pt idx="301">
                        <c:v>-2.6467149999999999</c:v>
                      </c:pt>
                      <c:pt idx="302">
                        <c:v>-2.646722</c:v>
                      </c:pt>
                      <c:pt idx="303">
                        <c:v>-2.6467290000000001</c:v>
                      </c:pt>
                      <c:pt idx="304">
                        <c:v>-2.6467369999999999</c:v>
                      </c:pt>
                      <c:pt idx="305">
                        <c:v>-2.646744</c:v>
                      </c:pt>
                      <c:pt idx="306">
                        <c:v>-2.6467510000000001</c:v>
                      </c:pt>
                      <c:pt idx="307">
                        <c:v>-2.6467580000000002</c:v>
                      </c:pt>
                      <c:pt idx="308">
                        <c:v>-2.6467649999999998</c:v>
                      </c:pt>
                      <c:pt idx="309">
                        <c:v>-2.6467719999999999</c:v>
                      </c:pt>
                      <c:pt idx="310">
                        <c:v>-2.646779</c:v>
                      </c:pt>
                      <c:pt idx="311">
                        <c:v>-2.6467860000000001</c:v>
                      </c:pt>
                      <c:pt idx="312">
                        <c:v>-2.6467930000000002</c:v>
                      </c:pt>
                      <c:pt idx="313">
                        <c:v>-2.6467999999999998</c:v>
                      </c:pt>
                      <c:pt idx="314">
                        <c:v>-2.6468069999999999</c:v>
                      </c:pt>
                      <c:pt idx="315">
                        <c:v>-2.6468129999999999</c:v>
                      </c:pt>
                      <c:pt idx="316">
                        <c:v>-2.64682</c:v>
                      </c:pt>
                      <c:pt idx="317">
                        <c:v>-2.646827</c:v>
                      </c:pt>
                      <c:pt idx="318">
                        <c:v>-2.6468340000000001</c:v>
                      </c:pt>
                      <c:pt idx="319">
                        <c:v>-2.6468410000000002</c:v>
                      </c:pt>
                      <c:pt idx="320">
                        <c:v>-2.6468470000000002</c:v>
                      </c:pt>
                      <c:pt idx="321">
                        <c:v>-2.6468539999999998</c:v>
                      </c:pt>
                      <c:pt idx="322">
                        <c:v>-2.6468609999999999</c:v>
                      </c:pt>
                      <c:pt idx="323">
                        <c:v>-2.646868</c:v>
                      </c:pt>
                      <c:pt idx="324">
                        <c:v>-2.6468739999999999</c:v>
                      </c:pt>
                      <c:pt idx="325">
                        <c:v>-2.646881</c:v>
                      </c:pt>
                      <c:pt idx="326">
                        <c:v>-2.646887</c:v>
                      </c:pt>
                      <c:pt idx="327">
                        <c:v>-2.6468940000000001</c:v>
                      </c:pt>
                      <c:pt idx="328">
                        <c:v>-2.6469010000000002</c:v>
                      </c:pt>
                      <c:pt idx="329">
                        <c:v>-2.6469070000000001</c:v>
                      </c:pt>
                      <c:pt idx="330">
                        <c:v>-2.6469140000000002</c:v>
                      </c:pt>
                      <c:pt idx="331">
                        <c:v>-2.6469200000000002</c:v>
                      </c:pt>
                      <c:pt idx="332">
                        <c:v>-2.6469269999999998</c:v>
                      </c:pt>
                      <c:pt idx="333">
                        <c:v>-2.6469330000000002</c:v>
                      </c:pt>
                      <c:pt idx="334">
                        <c:v>-2.6469399999999998</c:v>
                      </c:pt>
                      <c:pt idx="335">
                        <c:v>-2.6469459999999998</c:v>
                      </c:pt>
                      <c:pt idx="336">
                        <c:v>-2.6469520000000002</c:v>
                      </c:pt>
                      <c:pt idx="337">
                        <c:v>-2.6469589999999998</c:v>
                      </c:pt>
                      <c:pt idx="338">
                        <c:v>-2.6469649999999998</c:v>
                      </c:pt>
                      <c:pt idx="339">
                        <c:v>-2.6469710000000002</c:v>
                      </c:pt>
                      <c:pt idx="340">
                        <c:v>-2.6469779999999998</c:v>
                      </c:pt>
                      <c:pt idx="341">
                        <c:v>-2.6469839999999998</c:v>
                      </c:pt>
                      <c:pt idx="342">
                        <c:v>-2.6469900000000002</c:v>
                      </c:pt>
                      <c:pt idx="343">
                        <c:v>-2.6469960000000001</c:v>
                      </c:pt>
                      <c:pt idx="344">
                        <c:v>-2.6470020000000001</c:v>
                      </c:pt>
                      <c:pt idx="345">
                        <c:v>-2.6470090000000002</c:v>
                      </c:pt>
                      <c:pt idx="346">
                        <c:v>-2.6470150000000001</c:v>
                      </c:pt>
                      <c:pt idx="347">
                        <c:v>-2.6470210000000001</c:v>
                      </c:pt>
                      <c:pt idx="348">
                        <c:v>-2.647027</c:v>
                      </c:pt>
                      <c:pt idx="349">
                        <c:v>-2.647033</c:v>
                      </c:pt>
                      <c:pt idx="350">
                        <c:v>-2.6470389999999999</c:v>
                      </c:pt>
                      <c:pt idx="351">
                        <c:v>-2.6470449999999999</c:v>
                      </c:pt>
                      <c:pt idx="352">
                        <c:v>-2.6470509999999998</c:v>
                      </c:pt>
                      <c:pt idx="353">
                        <c:v>-2.6470570000000002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100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Лист1!$F$32:$F$385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-2.1186530000000001</c:v>
                      </c:pt>
                      <c:pt idx="1">
                        <c:v>-2.2017699999999998</c:v>
                      </c:pt>
                      <c:pt idx="2">
                        <c:v>-2.2787739999999999</c:v>
                      </c:pt>
                      <c:pt idx="3">
                        <c:v>-2.3491710000000001</c:v>
                      </c:pt>
                      <c:pt idx="4">
                        <c:v>-2.4125830000000001</c:v>
                      </c:pt>
                      <c:pt idx="5">
                        <c:v>-2.4687450000000002</c:v>
                      </c:pt>
                      <c:pt idx="6">
                        <c:v>-2.5175010000000002</c:v>
                      </c:pt>
                      <c:pt idx="7">
                        <c:v>-2.558786</c:v>
                      </c:pt>
                      <c:pt idx="8">
                        <c:v>-2.5926089999999999</c:v>
                      </c:pt>
                      <c:pt idx="9">
                        <c:v>-2.6190259999999999</c:v>
                      </c:pt>
                      <c:pt idx="10">
                        <c:v>-2.6381139999999998</c:v>
                      </c:pt>
                      <c:pt idx="11">
                        <c:v>-2.649966</c:v>
                      </c:pt>
                      <c:pt idx="12">
                        <c:v>-2.649966</c:v>
                      </c:pt>
                      <c:pt idx="13">
                        <c:v>-2.649966</c:v>
                      </c:pt>
                      <c:pt idx="14">
                        <c:v>-2.649966</c:v>
                      </c:pt>
                      <c:pt idx="15">
                        <c:v>-2.649966</c:v>
                      </c:pt>
                      <c:pt idx="16">
                        <c:v>-2.649966</c:v>
                      </c:pt>
                      <c:pt idx="17">
                        <c:v>-2.649966</c:v>
                      </c:pt>
                      <c:pt idx="18">
                        <c:v>-2.649966</c:v>
                      </c:pt>
                      <c:pt idx="19">
                        <c:v>-2.649966</c:v>
                      </c:pt>
                      <c:pt idx="20">
                        <c:v>-2.649966</c:v>
                      </c:pt>
                      <c:pt idx="21">
                        <c:v>-2.649966</c:v>
                      </c:pt>
                      <c:pt idx="22">
                        <c:v>-2.649966</c:v>
                      </c:pt>
                      <c:pt idx="23">
                        <c:v>-2.649966</c:v>
                      </c:pt>
                      <c:pt idx="24">
                        <c:v>-2.649966</c:v>
                      </c:pt>
                      <c:pt idx="25">
                        <c:v>-2.649966</c:v>
                      </c:pt>
                      <c:pt idx="26">
                        <c:v>-2.649966</c:v>
                      </c:pt>
                      <c:pt idx="27">
                        <c:v>-2.649966</c:v>
                      </c:pt>
                      <c:pt idx="28">
                        <c:v>-2.649966</c:v>
                      </c:pt>
                      <c:pt idx="29">
                        <c:v>-2.649966</c:v>
                      </c:pt>
                      <c:pt idx="30">
                        <c:v>-2.649966</c:v>
                      </c:pt>
                      <c:pt idx="31">
                        <c:v>-2.649966</c:v>
                      </c:pt>
                      <c:pt idx="32">
                        <c:v>-2.649966</c:v>
                      </c:pt>
                      <c:pt idx="33">
                        <c:v>-2.649966</c:v>
                      </c:pt>
                      <c:pt idx="34">
                        <c:v>-2.649966</c:v>
                      </c:pt>
                      <c:pt idx="35">
                        <c:v>-2.649966</c:v>
                      </c:pt>
                      <c:pt idx="36">
                        <c:v>-2.649966</c:v>
                      </c:pt>
                      <c:pt idx="37">
                        <c:v>-2.649966</c:v>
                      </c:pt>
                      <c:pt idx="38">
                        <c:v>-2.649966</c:v>
                      </c:pt>
                      <c:pt idx="39">
                        <c:v>-2.649966</c:v>
                      </c:pt>
                      <c:pt idx="40">
                        <c:v>-2.649966</c:v>
                      </c:pt>
                      <c:pt idx="41">
                        <c:v>-2.649966</c:v>
                      </c:pt>
                      <c:pt idx="42">
                        <c:v>-2.649966</c:v>
                      </c:pt>
                      <c:pt idx="43">
                        <c:v>-2.649966</c:v>
                      </c:pt>
                      <c:pt idx="44">
                        <c:v>-2.649966</c:v>
                      </c:pt>
                      <c:pt idx="45">
                        <c:v>-2.649966</c:v>
                      </c:pt>
                      <c:pt idx="46">
                        <c:v>-2.649966</c:v>
                      </c:pt>
                      <c:pt idx="47">
                        <c:v>-2.649966</c:v>
                      </c:pt>
                      <c:pt idx="48">
                        <c:v>-2.649966</c:v>
                      </c:pt>
                      <c:pt idx="49">
                        <c:v>-2.649966</c:v>
                      </c:pt>
                      <c:pt idx="50">
                        <c:v>-2.649966</c:v>
                      </c:pt>
                      <c:pt idx="51">
                        <c:v>-2.649966</c:v>
                      </c:pt>
                      <c:pt idx="52">
                        <c:v>-2.649966</c:v>
                      </c:pt>
                      <c:pt idx="53">
                        <c:v>-2.649966</c:v>
                      </c:pt>
                      <c:pt idx="54">
                        <c:v>-2.649966</c:v>
                      </c:pt>
                      <c:pt idx="55">
                        <c:v>-2.649966</c:v>
                      </c:pt>
                      <c:pt idx="56">
                        <c:v>-2.649966</c:v>
                      </c:pt>
                      <c:pt idx="57">
                        <c:v>-2.649966</c:v>
                      </c:pt>
                      <c:pt idx="58">
                        <c:v>-2.649966</c:v>
                      </c:pt>
                      <c:pt idx="59">
                        <c:v>-2.649966</c:v>
                      </c:pt>
                      <c:pt idx="60">
                        <c:v>-2.649966</c:v>
                      </c:pt>
                      <c:pt idx="61">
                        <c:v>-2.649966</c:v>
                      </c:pt>
                      <c:pt idx="62">
                        <c:v>-2.649966</c:v>
                      </c:pt>
                      <c:pt idx="63">
                        <c:v>-2.649966</c:v>
                      </c:pt>
                      <c:pt idx="64">
                        <c:v>-2.649966</c:v>
                      </c:pt>
                      <c:pt idx="65">
                        <c:v>-2.649966</c:v>
                      </c:pt>
                      <c:pt idx="66">
                        <c:v>-2.649966</c:v>
                      </c:pt>
                      <c:pt idx="67">
                        <c:v>-2.649966</c:v>
                      </c:pt>
                      <c:pt idx="68">
                        <c:v>-2.649966</c:v>
                      </c:pt>
                      <c:pt idx="69">
                        <c:v>-2.649966</c:v>
                      </c:pt>
                      <c:pt idx="70">
                        <c:v>-2.649966</c:v>
                      </c:pt>
                      <c:pt idx="71">
                        <c:v>-2.649966</c:v>
                      </c:pt>
                      <c:pt idx="72">
                        <c:v>-2.649966</c:v>
                      </c:pt>
                      <c:pt idx="73">
                        <c:v>-2.649966</c:v>
                      </c:pt>
                      <c:pt idx="74">
                        <c:v>-2.649966</c:v>
                      </c:pt>
                      <c:pt idx="75">
                        <c:v>-2.649966</c:v>
                      </c:pt>
                      <c:pt idx="76">
                        <c:v>-2.649966</c:v>
                      </c:pt>
                      <c:pt idx="77">
                        <c:v>-2.649966</c:v>
                      </c:pt>
                      <c:pt idx="78">
                        <c:v>-2.649966</c:v>
                      </c:pt>
                      <c:pt idx="79">
                        <c:v>-2.649966</c:v>
                      </c:pt>
                      <c:pt idx="80">
                        <c:v>-2.649966</c:v>
                      </c:pt>
                      <c:pt idx="81">
                        <c:v>-2.649966</c:v>
                      </c:pt>
                      <c:pt idx="82">
                        <c:v>-2.649966</c:v>
                      </c:pt>
                      <c:pt idx="83">
                        <c:v>-2.649966</c:v>
                      </c:pt>
                      <c:pt idx="84">
                        <c:v>-2.649966</c:v>
                      </c:pt>
                      <c:pt idx="85">
                        <c:v>-2.649966</c:v>
                      </c:pt>
                      <c:pt idx="86">
                        <c:v>-2.649966</c:v>
                      </c:pt>
                      <c:pt idx="87">
                        <c:v>-2.649966</c:v>
                      </c:pt>
                      <c:pt idx="88">
                        <c:v>-2.649966</c:v>
                      </c:pt>
                      <c:pt idx="89">
                        <c:v>-2.649966</c:v>
                      </c:pt>
                      <c:pt idx="90">
                        <c:v>-2.649966</c:v>
                      </c:pt>
                      <c:pt idx="91">
                        <c:v>-2.649966</c:v>
                      </c:pt>
                      <c:pt idx="92">
                        <c:v>-2.649966</c:v>
                      </c:pt>
                      <c:pt idx="93">
                        <c:v>-2.649966</c:v>
                      </c:pt>
                      <c:pt idx="94">
                        <c:v>-2.649966</c:v>
                      </c:pt>
                      <c:pt idx="95">
                        <c:v>-2.649966</c:v>
                      </c:pt>
                      <c:pt idx="96">
                        <c:v>-2.649966</c:v>
                      </c:pt>
                      <c:pt idx="97">
                        <c:v>-2.649966</c:v>
                      </c:pt>
                      <c:pt idx="98">
                        <c:v>-2.649966</c:v>
                      </c:pt>
                      <c:pt idx="99">
                        <c:v>-2.649966</c:v>
                      </c:pt>
                      <c:pt idx="100">
                        <c:v>-2.649966</c:v>
                      </c:pt>
                      <c:pt idx="101">
                        <c:v>-2.649966</c:v>
                      </c:pt>
                      <c:pt idx="102">
                        <c:v>-2.649966</c:v>
                      </c:pt>
                      <c:pt idx="103">
                        <c:v>-2.649966</c:v>
                      </c:pt>
                      <c:pt idx="104">
                        <c:v>-2.649966</c:v>
                      </c:pt>
                      <c:pt idx="105">
                        <c:v>-2.649966</c:v>
                      </c:pt>
                      <c:pt idx="106">
                        <c:v>-2.649966</c:v>
                      </c:pt>
                      <c:pt idx="107">
                        <c:v>-2.649966</c:v>
                      </c:pt>
                      <c:pt idx="108">
                        <c:v>-2.649966</c:v>
                      </c:pt>
                      <c:pt idx="109">
                        <c:v>-2.649966</c:v>
                      </c:pt>
                      <c:pt idx="110">
                        <c:v>-2.649966</c:v>
                      </c:pt>
                      <c:pt idx="111">
                        <c:v>-2.649966</c:v>
                      </c:pt>
                      <c:pt idx="112">
                        <c:v>-2.649966</c:v>
                      </c:pt>
                      <c:pt idx="113">
                        <c:v>-2.649966</c:v>
                      </c:pt>
                      <c:pt idx="114">
                        <c:v>-2.649966</c:v>
                      </c:pt>
                      <c:pt idx="115">
                        <c:v>-2.649966</c:v>
                      </c:pt>
                      <c:pt idx="116">
                        <c:v>-2.649966</c:v>
                      </c:pt>
                      <c:pt idx="117">
                        <c:v>-2.649966</c:v>
                      </c:pt>
                      <c:pt idx="118">
                        <c:v>-2.649966</c:v>
                      </c:pt>
                      <c:pt idx="119">
                        <c:v>-2.649966</c:v>
                      </c:pt>
                      <c:pt idx="120">
                        <c:v>-2.649966</c:v>
                      </c:pt>
                      <c:pt idx="121">
                        <c:v>-2.649966</c:v>
                      </c:pt>
                      <c:pt idx="122">
                        <c:v>-2.649966</c:v>
                      </c:pt>
                      <c:pt idx="123">
                        <c:v>-2.649966</c:v>
                      </c:pt>
                      <c:pt idx="124">
                        <c:v>-2.649966</c:v>
                      </c:pt>
                      <c:pt idx="125">
                        <c:v>-2.649966</c:v>
                      </c:pt>
                      <c:pt idx="126">
                        <c:v>-2.649966</c:v>
                      </c:pt>
                      <c:pt idx="127">
                        <c:v>-2.649966</c:v>
                      </c:pt>
                      <c:pt idx="128">
                        <c:v>-2.649966</c:v>
                      </c:pt>
                      <c:pt idx="129">
                        <c:v>-2.649966</c:v>
                      </c:pt>
                      <c:pt idx="130">
                        <c:v>-2.649966</c:v>
                      </c:pt>
                      <c:pt idx="131">
                        <c:v>-2.649966</c:v>
                      </c:pt>
                      <c:pt idx="132">
                        <c:v>-2.649966</c:v>
                      </c:pt>
                      <c:pt idx="133">
                        <c:v>-2.649966</c:v>
                      </c:pt>
                      <c:pt idx="134">
                        <c:v>-2.649966</c:v>
                      </c:pt>
                      <c:pt idx="135">
                        <c:v>-2.649966</c:v>
                      </c:pt>
                      <c:pt idx="136">
                        <c:v>-2.649966</c:v>
                      </c:pt>
                      <c:pt idx="137">
                        <c:v>-2.649966</c:v>
                      </c:pt>
                      <c:pt idx="138">
                        <c:v>-2.649966</c:v>
                      </c:pt>
                      <c:pt idx="139">
                        <c:v>-2.649966</c:v>
                      </c:pt>
                      <c:pt idx="140">
                        <c:v>-2.649966</c:v>
                      </c:pt>
                      <c:pt idx="141">
                        <c:v>-2.649966</c:v>
                      </c:pt>
                      <c:pt idx="142">
                        <c:v>-2.649966</c:v>
                      </c:pt>
                      <c:pt idx="143">
                        <c:v>-2.649966</c:v>
                      </c:pt>
                      <c:pt idx="144">
                        <c:v>-2.649966</c:v>
                      </c:pt>
                      <c:pt idx="145">
                        <c:v>-2.649966</c:v>
                      </c:pt>
                      <c:pt idx="146">
                        <c:v>-2.649966</c:v>
                      </c:pt>
                      <c:pt idx="147">
                        <c:v>-2.649966</c:v>
                      </c:pt>
                      <c:pt idx="148">
                        <c:v>-2.649966</c:v>
                      </c:pt>
                      <c:pt idx="149">
                        <c:v>-2.649966</c:v>
                      </c:pt>
                      <c:pt idx="150">
                        <c:v>-2.649966</c:v>
                      </c:pt>
                      <c:pt idx="151">
                        <c:v>-2.649966</c:v>
                      </c:pt>
                      <c:pt idx="152">
                        <c:v>-2.649966</c:v>
                      </c:pt>
                      <c:pt idx="153">
                        <c:v>-2.649966</c:v>
                      </c:pt>
                      <c:pt idx="154">
                        <c:v>-2.649966</c:v>
                      </c:pt>
                      <c:pt idx="155">
                        <c:v>-2.649966</c:v>
                      </c:pt>
                      <c:pt idx="156">
                        <c:v>-2.649966</c:v>
                      </c:pt>
                      <c:pt idx="157">
                        <c:v>-2.649966</c:v>
                      </c:pt>
                      <c:pt idx="158">
                        <c:v>-2.649966</c:v>
                      </c:pt>
                      <c:pt idx="159">
                        <c:v>-2.649966</c:v>
                      </c:pt>
                      <c:pt idx="160">
                        <c:v>-2.649966</c:v>
                      </c:pt>
                      <c:pt idx="161">
                        <c:v>-2.649966</c:v>
                      </c:pt>
                      <c:pt idx="162">
                        <c:v>-2.649966</c:v>
                      </c:pt>
                      <c:pt idx="163">
                        <c:v>-2.649966</c:v>
                      </c:pt>
                      <c:pt idx="164">
                        <c:v>-2.649966</c:v>
                      </c:pt>
                      <c:pt idx="165">
                        <c:v>-2.649966</c:v>
                      </c:pt>
                      <c:pt idx="166">
                        <c:v>-2.649966</c:v>
                      </c:pt>
                      <c:pt idx="167">
                        <c:v>-2.649966</c:v>
                      </c:pt>
                      <c:pt idx="168">
                        <c:v>-2.649966</c:v>
                      </c:pt>
                      <c:pt idx="169">
                        <c:v>-2.649966</c:v>
                      </c:pt>
                      <c:pt idx="170">
                        <c:v>-2.649966</c:v>
                      </c:pt>
                      <c:pt idx="171">
                        <c:v>-2.649966</c:v>
                      </c:pt>
                      <c:pt idx="172">
                        <c:v>-2.649966</c:v>
                      </c:pt>
                      <c:pt idx="173">
                        <c:v>-2.649966</c:v>
                      </c:pt>
                      <c:pt idx="174">
                        <c:v>-2.649966</c:v>
                      </c:pt>
                      <c:pt idx="175">
                        <c:v>-2.649966</c:v>
                      </c:pt>
                      <c:pt idx="176">
                        <c:v>-2.649966</c:v>
                      </c:pt>
                      <c:pt idx="177">
                        <c:v>-2.649966</c:v>
                      </c:pt>
                      <c:pt idx="178">
                        <c:v>-2.649966</c:v>
                      </c:pt>
                      <c:pt idx="179">
                        <c:v>-2.649966</c:v>
                      </c:pt>
                      <c:pt idx="180">
                        <c:v>-2.649966</c:v>
                      </c:pt>
                      <c:pt idx="181">
                        <c:v>-2.649966</c:v>
                      </c:pt>
                      <c:pt idx="182">
                        <c:v>-2.649966</c:v>
                      </c:pt>
                      <c:pt idx="183">
                        <c:v>-2.649966</c:v>
                      </c:pt>
                      <c:pt idx="184">
                        <c:v>-2.649966</c:v>
                      </c:pt>
                      <c:pt idx="185">
                        <c:v>-2.649966</c:v>
                      </c:pt>
                      <c:pt idx="186">
                        <c:v>-2.649966</c:v>
                      </c:pt>
                      <c:pt idx="187">
                        <c:v>-2.649966</c:v>
                      </c:pt>
                      <c:pt idx="188">
                        <c:v>-2.649966</c:v>
                      </c:pt>
                      <c:pt idx="189">
                        <c:v>-2.649966</c:v>
                      </c:pt>
                      <c:pt idx="190">
                        <c:v>-2.649966</c:v>
                      </c:pt>
                      <c:pt idx="191">
                        <c:v>-2.649966</c:v>
                      </c:pt>
                      <c:pt idx="192">
                        <c:v>-2.649966</c:v>
                      </c:pt>
                      <c:pt idx="193">
                        <c:v>-2.649966</c:v>
                      </c:pt>
                      <c:pt idx="194">
                        <c:v>-2.649966</c:v>
                      </c:pt>
                      <c:pt idx="195">
                        <c:v>-2.649966</c:v>
                      </c:pt>
                      <c:pt idx="196">
                        <c:v>-2.649966</c:v>
                      </c:pt>
                      <c:pt idx="197">
                        <c:v>-2.649966</c:v>
                      </c:pt>
                      <c:pt idx="198">
                        <c:v>-2.649966</c:v>
                      </c:pt>
                      <c:pt idx="199">
                        <c:v>-2.649966</c:v>
                      </c:pt>
                      <c:pt idx="200">
                        <c:v>-2.649966</c:v>
                      </c:pt>
                      <c:pt idx="201">
                        <c:v>-2.649966</c:v>
                      </c:pt>
                      <c:pt idx="202">
                        <c:v>-2.649966</c:v>
                      </c:pt>
                      <c:pt idx="203">
                        <c:v>-2.649966</c:v>
                      </c:pt>
                      <c:pt idx="204">
                        <c:v>-2.649966</c:v>
                      </c:pt>
                      <c:pt idx="205">
                        <c:v>-2.649966</c:v>
                      </c:pt>
                      <c:pt idx="206">
                        <c:v>-2.649966</c:v>
                      </c:pt>
                      <c:pt idx="207">
                        <c:v>-2.649966</c:v>
                      </c:pt>
                      <c:pt idx="208">
                        <c:v>-2.649966</c:v>
                      </c:pt>
                      <c:pt idx="209">
                        <c:v>-2.649966</c:v>
                      </c:pt>
                      <c:pt idx="210">
                        <c:v>-2.649966</c:v>
                      </c:pt>
                      <c:pt idx="211">
                        <c:v>-2.649966</c:v>
                      </c:pt>
                      <c:pt idx="212">
                        <c:v>-2.649966</c:v>
                      </c:pt>
                      <c:pt idx="213">
                        <c:v>-2.649966</c:v>
                      </c:pt>
                      <c:pt idx="214">
                        <c:v>-2.649966</c:v>
                      </c:pt>
                      <c:pt idx="215">
                        <c:v>-2.649966</c:v>
                      </c:pt>
                      <c:pt idx="216">
                        <c:v>-2.649966</c:v>
                      </c:pt>
                      <c:pt idx="217">
                        <c:v>-2.649966</c:v>
                      </c:pt>
                      <c:pt idx="218">
                        <c:v>-2.649966</c:v>
                      </c:pt>
                      <c:pt idx="219">
                        <c:v>-2.649966</c:v>
                      </c:pt>
                      <c:pt idx="220">
                        <c:v>-2.649966</c:v>
                      </c:pt>
                      <c:pt idx="221">
                        <c:v>-2.649966</c:v>
                      </c:pt>
                      <c:pt idx="222">
                        <c:v>-2.649966</c:v>
                      </c:pt>
                      <c:pt idx="223">
                        <c:v>-2.649966</c:v>
                      </c:pt>
                      <c:pt idx="224">
                        <c:v>-2.649966</c:v>
                      </c:pt>
                      <c:pt idx="225">
                        <c:v>-2.649966</c:v>
                      </c:pt>
                      <c:pt idx="226">
                        <c:v>-2.649966</c:v>
                      </c:pt>
                      <c:pt idx="227">
                        <c:v>-2.649966</c:v>
                      </c:pt>
                      <c:pt idx="228">
                        <c:v>-2.649966</c:v>
                      </c:pt>
                      <c:pt idx="229">
                        <c:v>-2.649966</c:v>
                      </c:pt>
                      <c:pt idx="230">
                        <c:v>-2.649966</c:v>
                      </c:pt>
                      <c:pt idx="231">
                        <c:v>-2.649966</c:v>
                      </c:pt>
                      <c:pt idx="232">
                        <c:v>-2.649966</c:v>
                      </c:pt>
                      <c:pt idx="233">
                        <c:v>-2.649966</c:v>
                      </c:pt>
                      <c:pt idx="234">
                        <c:v>-2.649966</c:v>
                      </c:pt>
                      <c:pt idx="235">
                        <c:v>-2.649966</c:v>
                      </c:pt>
                      <c:pt idx="236">
                        <c:v>-2.649966</c:v>
                      </c:pt>
                      <c:pt idx="237">
                        <c:v>-2.649966</c:v>
                      </c:pt>
                      <c:pt idx="238">
                        <c:v>-2.649966</c:v>
                      </c:pt>
                      <c:pt idx="239">
                        <c:v>-2.649966</c:v>
                      </c:pt>
                      <c:pt idx="240">
                        <c:v>-2.649966</c:v>
                      </c:pt>
                      <c:pt idx="241">
                        <c:v>-2.649966</c:v>
                      </c:pt>
                      <c:pt idx="242">
                        <c:v>-2.649966</c:v>
                      </c:pt>
                      <c:pt idx="243">
                        <c:v>-2.649966</c:v>
                      </c:pt>
                      <c:pt idx="244">
                        <c:v>-2.649966</c:v>
                      </c:pt>
                      <c:pt idx="245">
                        <c:v>-2.649966</c:v>
                      </c:pt>
                      <c:pt idx="246">
                        <c:v>-2.649966</c:v>
                      </c:pt>
                      <c:pt idx="247">
                        <c:v>-2.649966</c:v>
                      </c:pt>
                      <c:pt idx="248">
                        <c:v>-2.649966</c:v>
                      </c:pt>
                      <c:pt idx="249">
                        <c:v>-2.649966</c:v>
                      </c:pt>
                      <c:pt idx="250">
                        <c:v>-2.649966</c:v>
                      </c:pt>
                      <c:pt idx="251">
                        <c:v>-2.649966</c:v>
                      </c:pt>
                      <c:pt idx="252">
                        <c:v>-2.649966</c:v>
                      </c:pt>
                      <c:pt idx="253">
                        <c:v>-2.649966</c:v>
                      </c:pt>
                      <c:pt idx="254">
                        <c:v>-2.649966</c:v>
                      </c:pt>
                      <c:pt idx="255">
                        <c:v>-2.649966</c:v>
                      </c:pt>
                      <c:pt idx="256">
                        <c:v>-2.649966</c:v>
                      </c:pt>
                      <c:pt idx="257">
                        <c:v>-2.649966</c:v>
                      </c:pt>
                      <c:pt idx="258">
                        <c:v>-2.649966</c:v>
                      </c:pt>
                      <c:pt idx="259">
                        <c:v>-2.649966</c:v>
                      </c:pt>
                      <c:pt idx="260">
                        <c:v>-2.649966</c:v>
                      </c:pt>
                      <c:pt idx="261">
                        <c:v>-2.649966</c:v>
                      </c:pt>
                      <c:pt idx="262">
                        <c:v>-2.649966</c:v>
                      </c:pt>
                      <c:pt idx="263">
                        <c:v>-2.649966</c:v>
                      </c:pt>
                      <c:pt idx="264">
                        <c:v>-2.649966</c:v>
                      </c:pt>
                      <c:pt idx="265">
                        <c:v>-2.649966</c:v>
                      </c:pt>
                      <c:pt idx="266">
                        <c:v>-2.649966</c:v>
                      </c:pt>
                      <c:pt idx="267">
                        <c:v>-2.649966</c:v>
                      </c:pt>
                      <c:pt idx="268">
                        <c:v>-2.649966</c:v>
                      </c:pt>
                      <c:pt idx="269">
                        <c:v>-2.649966</c:v>
                      </c:pt>
                      <c:pt idx="270">
                        <c:v>-2.649966</c:v>
                      </c:pt>
                      <c:pt idx="271">
                        <c:v>-2.649966</c:v>
                      </c:pt>
                      <c:pt idx="272">
                        <c:v>-2.649966</c:v>
                      </c:pt>
                      <c:pt idx="273">
                        <c:v>-2.649966</c:v>
                      </c:pt>
                      <c:pt idx="274">
                        <c:v>-2.649966</c:v>
                      </c:pt>
                      <c:pt idx="275">
                        <c:v>-2.649966</c:v>
                      </c:pt>
                      <c:pt idx="276">
                        <c:v>-2.649966</c:v>
                      </c:pt>
                      <c:pt idx="277">
                        <c:v>-2.649966</c:v>
                      </c:pt>
                      <c:pt idx="278">
                        <c:v>-2.649966</c:v>
                      </c:pt>
                      <c:pt idx="279">
                        <c:v>-2.649966</c:v>
                      </c:pt>
                      <c:pt idx="280">
                        <c:v>-2.649966</c:v>
                      </c:pt>
                      <c:pt idx="281">
                        <c:v>-2.649966</c:v>
                      </c:pt>
                      <c:pt idx="282">
                        <c:v>-2.649966</c:v>
                      </c:pt>
                      <c:pt idx="283">
                        <c:v>-2.649966</c:v>
                      </c:pt>
                      <c:pt idx="284">
                        <c:v>-2.649966</c:v>
                      </c:pt>
                      <c:pt idx="285">
                        <c:v>-2.649966</c:v>
                      </c:pt>
                      <c:pt idx="286">
                        <c:v>-2.649966</c:v>
                      </c:pt>
                      <c:pt idx="287">
                        <c:v>-2.649966</c:v>
                      </c:pt>
                      <c:pt idx="288">
                        <c:v>-2.649966</c:v>
                      </c:pt>
                      <c:pt idx="289">
                        <c:v>-2.649966</c:v>
                      </c:pt>
                      <c:pt idx="290">
                        <c:v>-2.649966</c:v>
                      </c:pt>
                      <c:pt idx="291">
                        <c:v>-2.649966</c:v>
                      </c:pt>
                      <c:pt idx="292">
                        <c:v>-2.649966</c:v>
                      </c:pt>
                      <c:pt idx="293">
                        <c:v>-2.649966</c:v>
                      </c:pt>
                      <c:pt idx="294">
                        <c:v>-2.649966</c:v>
                      </c:pt>
                      <c:pt idx="295">
                        <c:v>-2.649966</c:v>
                      </c:pt>
                      <c:pt idx="296">
                        <c:v>-2.649966</c:v>
                      </c:pt>
                      <c:pt idx="297">
                        <c:v>-2.649966</c:v>
                      </c:pt>
                      <c:pt idx="298">
                        <c:v>-2.649966</c:v>
                      </c:pt>
                      <c:pt idx="299">
                        <c:v>-2.649966</c:v>
                      </c:pt>
                      <c:pt idx="300">
                        <c:v>-2.649966</c:v>
                      </c:pt>
                      <c:pt idx="301">
                        <c:v>-2.649966</c:v>
                      </c:pt>
                      <c:pt idx="302">
                        <c:v>-2.649966</c:v>
                      </c:pt>
                      <c:pt idx="303">
                        <c:v>-2.649966</c:v>
                      </c:pt>
                      <c:pt idx="304">
                        <c:v>-2.649966</c:v>
                      </c:pt>
                      <c:pt idx="305">
                        <c:v>-2.649966</c:v>
                      </c:pt>
                      <c:pt idx="306">
                        <c:v>-2.649966</c:v>
                      </c:pt>
                      <c:pt idx="307">
                        <c:v>-2.649966</c:v>
                      </c:pt>
                      <c:pt idx="308">
                        <c:v>-2.649966</c:v>
                      </c:pt>
                      <c:pt idx="309">
                        <c:v>-2.649966</c:v>
                      </c:pt>
                      <c:pt idx="310">
                        <c:v>-2.649966</c:v>
                      </c:pt>
                      <c:pt idx="311">
                        <c:v>-2.649966</c:v>
                      </c:pt>
                      <c:pt idx="312">
                        <c:v>-2.649966</c:v>
                      </c:pt>
                      <c:pt idx="313">
                        <c:v>-2.649966</c:v>
                      </c:pt>
                      <c:pt idx="314">
                        <c:v>-2.649966</c:v>
                      </c:pt>
                      <c:pt idx="315">
                        <c:v>-2.649966</c:v>
                      </c:pt>
                      <c:pt idx="316">
                        <c:v>-2.649966</c:v>
                      </c:pt>
                      <c:pt idx="317">
                        <c:v>-2.649966</c:v>
                      </c:pt>
                      <c:pt idx="318">
                        <c:v>-2.649966</c:v>
                      </c:pt>
                      <c:pt idx="319">
                        <c:v>-2.649966</c:v>
                      </c:pt>
                      <c:pt idx="320">
                        <c:v>-2.649966</c:v>
                      </c:pt>
                      <c:pt idx="321">
                        <c:v>-2.649966</c:v>
                      </c:pt>
                      <c:pt idx="322">
                        <c:v>-2.649966</c:v>
                      </c:pt>
                      <c:pt idx="323">
                        <c:v>-2.649966</c:v>
                      </c:pt>
                      <c:pt idx="324">
                        <c:v>-2.649966</c:v>
                      </c:pt>
                      <c:pt idx="325">
                        <c:v>-2.649966</c:v>
                      </c:pt>
                      <c:pt idx="326">
                        <c:v>-2.649966</c:v>
                      </c:pt>
                      <c:pt idx="327">
                        <c:v>-2.649966</c:v>
                      </c:pt>
                      <c:pt idx="328">
                        <c:v>-2.649966</c:v>
                      </c:pt>
                      <c:pt idx="329">
                        <c:v>-2.649966</c:v>
                      </c:pt>
                      <c:pt idx="330">
                        <c:v>-2.649966</c:v>
                      </c:pt>
                      <c:pt idx="331">
                        <c:v>-2.649966</c:v>
                      </c:pt>
                      <c:pt idx="332">
                        <c:v>-2.649966</c:v>
                      </c:pt>
                      <c:pt idx="333">
                        <c:v>-2.649966</c:v>
                      </c:pt>
                      <c:pt idx="334">
                        <c:v>-2.649966</c:v>
                      </c:pt>
                      <c:pt idx="335">
                        <c:v>-2.649966</c:v>
                      </c:pt>
                      <c:pt idx="336">
                        <c:v>-2.649966</c:v>
                      </c:pt>
                      <c:pt idx="337">
                        <c:v>-2.649966</c:v>
                      </c:pt>
                      <c:pt idx="338">
                        <c:v>-2.649966</c:v>
                      </c:pt>
                      <c:pt idx="339">
                        <c:v>-2.649966</c:v>
                      </c:pt>
                      <c:pt idx="340">
                        <c:v>-2.649966</c:v>
                      </c:pt>
                      <c:pt idx="341">
                        <c:v>-2.649966</c:v>
                      </c:pt>
                      <c:pt idx="342">
                        <c:v>-2.649966</c:v>
                      </c:pt>
                      <c:pt idx="343">
                        <c:v>-2.649966</c:v>
                      </c:pt>
                      <c:pt idx="344">
                        <c:v>-2.649966</c:v>
                      </c:pt>
                      <c:pt idx="345">
                        <c:v>-2.649966</c:v>
                      </c:pt>
                      <c:pt idx="346">
                        <c:v>-2.649966</c:v>
                      </c:pt>
                      <c:pt idx="347">
                        <c:v>-2.649966</c:v>
                      </c:pt>
                      <c:pt idx="348">
                        <c:v>-2.649966</c:v>
                      </c:pt>
                      <c:pt idx="349">
                        <c:v>-2.649966</c:v>
                      </c:pt>
                      <c:pt idx="350">
                        <c:v>-2.649966</c:v>
                      </c:pt>
                      <c:pt idx="351">
                        <c:v>-2.649966</c:v>
                      </c:pt>
                      <c:pt idx="352">
                        <c:v>-2.649966</c:v>
                      </c:pt>
                      <c:pt idx="353">
                        <c:v>-2.649966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RO by ОРУК 100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Лист1!$G$32:$G$385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-2.1164849999999999</c:v>
                      </c:pt>
                      <c:pt idx="1">
                        <c:v>-2.199595</c:v>
                      </c:pt>
                      <c:pt idx="2">
                        <c:v>-2.2765939999999998</c:v>
                      </c:pt>
                      <c:pt idx="3">
                        <c:v>-2.3469899999999999</c:v>
                      </c:pt>
                      <c:pt idx="4">
                        <c:v>-2.4104019999999999</c:v>
                      </c:pt>
                      <c:pt idx="5">
                        <c:v>-2.466567</c:v>
                      </c:pt>
                      <c:pt idx="6">
                        <c:v>-2.5153279999999998</c:v>
                      </c:pt>
                      <c:pt idx="7">
                        <c:v>-2.556619</c:v>
                      </c:pt>
                      <c:pt idx="8">
                        <c:v>-2.5904500000000001</c:v>
                      </c:pt>
                      <c:pt idx="9">
                        <c:v>-2.6168749999999998</c:v>
                      </c:pt>
                      <c:pt idx="10">
                        <c:v>-2.635974</c:v>
                      </c:pt>
                      <c:pt idx="11">
                        <c:v>-2.647837</c:v>
                      </c:pt>
                      <c:pt idx="12">
                        <c:v>-2.64785</c:v>
                      </c:pt>
                      <c:pt idx="13">
                        <c:v>-2.6478640000000002</c:v>
                      </c:pt>
                      <c:pt idx="14">
                        <c:v>-2.6478769999999998</c:v>
                      </c:pt>
                      <c:pt idx="15">
                        <c:v>-2.6478899999999999</c:v>
                      </c:pt>
                      <c:pt idx="16">
                        <c:v>-2.6479029999999999</c:v>
                      </c:pt>
                      <c:pt idx="17">
                        <c:v>-2.6479159999999999</c:v>
                      </c:pt>
                      <c:pt idx="18">
                        <c:v>-2.647929</c:v>
                      </c:pt>
                      <c:pt idx="19">
                        <c:v>-2.6479409999999999</c:v>
                      </c:pt>
                      <c:pt idx="20">
                        <c:v>-2.6479539999999999</c:v>
                      </c:pt>
                      <c:pt idx="21">
                        <c:v>-2.6479659999999998</c:v>
                      </c:pt>
                      <c:pt idx="22">
                        <c:v>-2.6479780000000002</c:v>
                      </c:pt>
                      <c:pt idx="23">
                        <c:v>-2.6479900000000001</c:v>
                      </c:pt>
                      <c:pt idx="24">
                        <c:v>-2.6480009999999998</c:v>
                      </c:pt>
                      <c:pt idx="25">
                        <c:v>-2.6480130000000002</c:v>
                      </c:pt>
                      <c:pt idx="26">
                        <c:v>-2.6480239999999999</c:v>
                      </c:pt>
                      <c:pt idx="27">
                        <c:v>-2.6480350000000001</c:v>
                      </c:pt>
                      <c:pt idx="28">
                        <c:v>-2.6480459999999999</c:v>
                      </c:pt>
                      <c:pt idx="29">
                        <c:v>-2.6480570000000001</c:v>
                      </c:pt>
                      <c:pt idx="30">
                        <c:v>-2.6480670000000002</c:v>
                      </c:pt>
                      <c:pt idx="31">
                        <c:v>-2.6480779999999999</c:v>
                      </c:pt>
                      <c:pt idx="32">
                        <c:v>-2.648088</c:v>
                      </c:pt>
                      <c:pt idx="33">
                        <c:v>-2.6480980000000001</c:v>
                      </c:pt>
                      <c:pt idx="34">
                        <c:v>-2.6481080000000001</c:v>
                      </c:pt>
                      <c:pt idx="35">
                        <c:v>-2.6481180000000002</c:v>
                      </c:pt>
                      <c:pt idx="36">
                        <c:v>-2.6481270000000001</c:v>
                      </c:pt>
                      <c:pt idx="37">
                        <c:v>-2.6481370000000002</c:v>
                      </c:pt>
                      <c:pt idx="38">
                        <c:v>-2.6481460000000001</c:v>
                      </c:pt>
                      <c:pt idx="39">
                        <c:v>-2.648155</c:v>
                      </c:pt>
                      <c:pt idx="40">
                        <c:v>-2.648164</c:v>
                      </c:pt>
                      <c:pt idx="41">
                        <c:v>-2.6481729999999999</c:v>
                      </c:pt>
                      <c:pt idx="42">
                        <c:v>-2.6481810000000001</c:v>
                      </c:pt>
                      <c:pt idx="43">
                        <c:v>-2.64819</c:v>
                      </c:pt>
                      <c:pt idx="44">
                        <c:v>-2.6481979999999998</c:v>
                      </c:pt>
                      <c:pt idx="45">
                        <c:v>-2.6482060000000001</c:v>
                      </c:pt>
                      <c:pt idx="46">
                        <c:v>-2.6482139999999998</c:v>
                      </c:pt>
                      <c:pt idx="47">
                        <c:v>-2.6482220000000001</c:v>
                      </c:pt>
                      <c:pt idx="48">
                        <c:v>-2.6482299999999999</c:v>
                      </c:pt>
                      <c:pt idx="49">
                        <c:v>-2.6482380000000001</c:v>
                      </c:pt>
                      <c:pt idx="50">
                        <c:v>-2.6482450000000002</c:v>
                      </c:pt>
                      <c:pt idx="51">
                        <c:v>-2.648253</c:v>
                      </c:pt>
                      <c:pt idx="52">
                        <c:v>-2.6482600000000001</c:v>
                      </c:pt>
                      <c:pt idx="53">
                        <c:v>-2.6482670000000001</c:v>
                      </c:pt>
                      <c:pt idx="54">
                        <c:v>-2.6482749999999999</c:v>
                      </c:pt>
                      <c:pt idx="55">
                        <c:v>-2.648282</c:v>
                      </c:pt>
                      <c:pt idx="56">
                        <c:v>-2.648288</c:v>
                      </c:pt>
                      <c:pt idx="57">
                        <c:v>-2.6482950000000001</c:v>
                      </c:pt>
                      <c:pt idx="58">
                        <c:v>-2.6483020000000002</c:v>
                      </c:pt>
                      <c:pt idx="59">
                        <c:v>-2.6483080000000001</c:v>
                      </c:pt>
                      <c:pt idx="60">
                        <c:v>-2.6483150000000002</c:v>
                      </c:pt>
                      <c:pt idx="61">
                        <c:v>-2.6483210000000001</c:v>
                      </c:pt>
                      <c:pt idx="62">
                        <c:v>-2.6483279999999998</c:v>
                      </c:pt>
                      <c:pt idx="63">
                        <c:v>-2.6483340000000002</c:v>
                      </c:pt>
                      <c:pt idx="64">
                        <c:v>-2.6483400000000001</c:v>
                      </c:pt>
                      <c:pt idx="65">
                        <c:v>-2.6483460000000001</c:v>
                      </c:pt>
                      <c:pt idx="66">
                        <c:v>-2.648352</c:v>
                      </c:pt>
                      <c:pt idx="67">
                        <c:v>-2.648358</c:v>
                      </c:pt>
                      <c:pt idx="68">
                        <c:v>-2.6483629999999998</c:v>
                      </c:pt>
                      <c:pt idx="69">
                        <c:v>-2.6483690000000002</c:v>
                      </c:pt>
                      <c:pt idx="70">
                        <c:v>-2.6483750000000001</c:v>
                      </c:pt>
                      <c:pt idx="71">
                        <c:v>-2.64838</c:v>
                      </c:pt>
                      <c:pt idx="72">
                        <c:v>-2.6483859999999999</c:v>
                      </c:pt>
                      <c:pt idx="73">
                        <c:v>-2.6483910000000002</c:v>
                      </c:pt>
                      <c:pt idx="74">
                        <c:v>-2.648396</c:v>
                      </c:pt>
                      <c:pt idx="75">
                        <c:v>-2.6484019999999999</c:v>
                      </c:pt>
                      <c:pt idx="76">
                        <c:v>-2.6484070000000002</c:v>
                      </c:pt>
                      <c:pt idx="77">
                        <c:v>-2.648412</c:v>
                      </c:pt>
                      <c:pt idx="78">
                        <c:v>-2.6484169999999998</c:v>
                      </c:pt>
                      <c:pt idx="79">
                        <c:v>-2.6484220000000001</c:v>
                      </c:pt>
                      <c:pt idx="80">
                        <c:v>-2.6484269999999999</c:v>
                      </c:pt>
                      <c:pt idx="81">
                        <c:v>-2.6484320000000001</c:v>
                      </c:pt>
                      <c:pt idx="82">
                        <c:v>-2.6484359999999998</c:v>
                      </c:pt>
                      <c:pt idx="83">
                        <c:v>-2.648441</c:v>
                      </c:pt>
                      <c:pt idx="84">
                        <c:v>-2.6484459999999999</c:v>
                      </c:pt>
                      <c:pt idx="85">
                        <c:v>-2.6484510000000001</c:v>
                      </c:pt>
                      <c:pt idx="86">
                        <c:v>-2.6484549999999998</c:v>
                      </c:pt>
                      <c:pt idx="87">
                        <c:v>-2.64846</c:v>
                      </c:pt>
                      <c:pt idx="88">
                        <c:v>-2.6484640000000002</c:v>
                      </c:pt>
                      <c:pt idx="89">
                        <c:v>-2.648469</c:v>
                      </c:pt>
                      <c:pt idx="90">
                        <c:v>-2.6484730000000001</c:v>
                      </c:pt>
                      <c:pt idx="91">
                        <c:v>-2.6484770000000002</c:v>
                      </c:pt>
                      <c:pt idx="92">
                        <c:v>-2.648482</c:v>
                      </c:pt>
                      <c:pt idx="93">
                        <c:v>-2.6484860000000001</c:v>
                      </c:pt>
                      <c:pt idx="94">
                        <c:v>-2.6484899999999998</c:v>
                      </c:pt>
                      <c:pt idx="95">
                        <c:v>-2.6484939999999999</c:v>
                      </c:pt>
                      <c:pt idx="96">
                        <c:v>-2.6484990000000002</c:v>
                      </c:pt>
                      <c:pt idx="97">
                        <c:v>-2.6485029999999998</c:v>
                      </c:pt>
                      <c:pt idx="98">
                        <c:v>-2.6485069999999999</c:v>
                      </c:pt>
                      <c:pt idx="99">
                        <c:v>-2.6485110000000001</c:v>
                      </c:pt>
                      <c:pt idx="100">
                        <c:v>-2.6485150000000002</c:v>
                      </c:pt>
                      <c:pt idx="101">
                        <c:v>-2.6485189999999998</c:v>
                      </c:pt>
                      <c:pt idx="102">
                        <c:v>-2.648523</c:v>
                      </c:pt>
                      <c:pt idx="103">
                        <c:v>-2.6485270000000001</c:v>
                      </c:pt>
                      <c:pt idx="104">
                        <c:v>-2.6485300000000001</c:v>
                      </c:pt>
                      <c:pt idx="105">
                        <c:v>-2.6485340000000002</c:v>
                      </c:pt>
                      <c:pt idx="106">
                        <c:v>-2.6485379999999998</c:v>
                      </c:pt>
                      <c:pt idx="107">
                        <c:v>-2.648542</c:v>
                      </c:pt>
                      <c:pt idx="108">
                        <c:v>-2.6485449999999999</c:v>
                      </c:pt>
                      <c:pt idx="109">
                        <c:v>-2.648549</c:v>
                      </c:pt>
                      <c:pt idx="110">
                        <c:v>-2.6485530000000002</c:v>
                      </c:pt>
                      <c:pt idx="111">
                        <c:v>-2.6485569999999998</c:v>
                      </c:pt>
                      <c:pt idx="112">
                        <c:v>-2.6485599999999998</c:v>
                      </c:pt>
                      <c:pt idx="113">
                        <c:v>-2.6485639999999999</c:v>
                      </c:pt>
                      <c:pt idx="114">
                        <c:v>-2.6485669999999999</c:v>
                      </c:pt>
                      <c:pt idx="115">
                        <c:v>-2.648571</c:v>
                      </c:pt>
                      <c:pt idx="116">
                        <c:v>-2.648574</c:v>
                      </c:pt>
                      <c:pt idx="117">
                        <c:v>-2.6485780000000001</c:v>
                      </c:pt>
                      <c:pt idx="118">
                        <c:v>-2.6485810000000001</c:v>
                      </c:pt>
                      <c:pt idx="119">
                        <c:v>-2.6485850000000002</c:v>
                      </c:pt>
                      <c:pt idx="120">
                        <c:v>-2.6485880000000002</c:v>
                      </c:pt>
                      <c:pt idx="121">
                        <c:v>-2.6485919999999998</c:v>
                      </c:pt>
                      <c:pt idx="122">
                        <c:v>-2.6485949999999998</c:v>
                      </c:pt>
                      <c:pt idx="123">
                        <c:v>-2.6485979999999998</c:v>
                      </c:pt>
                      <c:pt idx="124">
                        <c:v>-2.6486019999999999</c:v>
                      </c:pt>
                      <c:pt idx="125">
                        <c:v>-2.6486049999999999</c:v>
                      </c:pt>
                      <c:pt idx="126">
                        <c:v>-2.6486079999999999</c:v>
                      </c:pt>
                      <c:pt idx="127">
                        <c:v>-2.6486109999999998</c:v>
                      </c:pt>
                      <c:pt idx="128">
                        <c:v>-2.6486149999999999</c:v>
                      </c:pt>
                      <c:pt idx="129">
                        <c:v>-2.6486179999999999</c:v>
                      </c:pt>
                      <c:pt idx="130">
                        <c:v>-2.6486209999999999</c:v>
                      </c:pt>
                      <c:pt idx="131">
                        <c:v>-2.6486239999999999</c:v>
                      </c:pt>
                      <c:pt idx="132">
                        <c:v>-2.648628</c:v>
                      </c:pt>
                      <c:pt idx="133">
                        <c:v>-2.648631</c:v>
                      </c:pt>
                      <c:pt idx="134">
                        <c:v>-2.6486339999999999</c:v>
                      </c:pt>
                      <c:pt idx="135">
                        <c:v>-2.6486369999999999</c:v>
                      </c:pt>
                      <c:pt idx="136">
                        <c:v>-2.6486399999999999</c:v>
                      </c:pt>
                      <c:pt idx="137">
                        <c:v>-2.6486429999999999</c:v>
                      </c:pt>
                      <c:pt idx="138">
                        <c:v>-2.6486459999999998</c:v>
                      </c:pt>
                      <c:pt idx="139">
                        <c:v>-2.6486489999999998</c:v>
                      </c:pt>
                      <c:pt idx="140">
                        <c:v>-2.6486519999999998</c:v>
                      </c:pt>
                      <c:pt idx="141">
                        <c:v>-2.6486559999999999</c:v>
                      </c:pt>
                      <c:pt idx="142">
                        <c:v>-2.6486589999999999</c:v>
                      </c:pt>
                      <c:pt idx="143">
                        <c:v>-2.6486619999999998</c:v>
                      </c:pt>
                      <c:pt idx="144">
                        <c:v>-2.6486649999999998</c:v>
                      </c:pt>
                      <c:pt idx="145">
                        <c:v>-2.6486679999999998</c:v>
                      </c:pt>
                      <c:pt idx="146">
                        <c:v>-2.6486710000000002</c:v>
                      </c:pt>
                      <c:pt idx="147">
                        <c:v>-2.6486730000000001</c:v>
                      </c:pt>
                      <c:pt idx="148">
                        <c:v>-2.648676</c:v>
                      </c:pt>
                      <c:pt idx="149">
                        <c:v>-2.648679</c:v>
                      </c:pt>
                      <c:pt idx="150">
                        <c:v>-2.648682</c:v>
                      </c:pt>
                      <c:pt idx="151">
                        <c:v>-2.648685</c:v>
                      </c:pt>
                      <c:pt idx="152">
                        <c:v>-2.6486879999999999</c:v>
                      </c:pt>
                      <c:pt idx="153">
                        <c:v>-2.6486909999999999</c:v>
                      </c:pt>
                      <c:pt idx="154">
                        <c:v>-2.6486939999999999</c:v>
                      </c:pt>
                      <c:pt idx="155">
                        <c:v>-2.6486969999999999</c:v>
                      </c:pt>
                      <c:pt idx="156">
                        <c:v>-2.6486999999999998</c:v>
                      </c:pt>
                      <c:pt idx="157">
                        <c:v>-2.6487020000000001</c:v>
                      </c:pt>
                      <c:pt idx="158">
                        <c:v>-2.6487050000000001</c:v>
                      </c:pt>
                      <c:pt idx="159">
                        <c:v>-2.6487080000000001</c:v>
                      </c:pt>
                      <c:pt idx="160">
                        <c:v>-2.648711</c:v>
                      </c:pt>
                      <c:pt idx="161">
                        <c:v>-2.648714</c:v>
                      </c:pt>
                      <c:pt idx="162">
                        <c:v>-2.648717</c:v>
                      </c:pt>
                      <c:pt idx="163">
                        <c:v>-2.6487189999999998</c:v>
                      </c:pt>
                      <c:pt idx="164">
                        <c:v>-2.6487219999999998</c:v>
                      </c:pt>
                      <c:pt idx="165">
                        <c:v>-2.6487250000000002</c:v>
                      </c:pt>
                      <c:pt idx="166">
                        <c:v>-2.6487280000000002</c:v>
                      </c:pt>
                      <c:pt idx="167">
                        <c:v>-2.64873</c:v>
                      </c:pt>
                      <c:pt idx="168">
                        <c:v>-2.648733</c:v>
                      </c:pt>
                      <c:pt idx="169">
                        <c:v>-2.648736</c:v>
                      </c:pt>
                      <c:pt idx="170">
                        <c:v>-2.648739</c:v>
                      </c:pt>
                      <c:pt idx="171">
                        <c:v>-2.6487409999999998</c:v>
                      </c:pt>
                      <c:pt idx="172">
                        <c:v>-2.6487440000000002</c:v>
                      </c:pt>
                      <c:pt idx="173">
                        <c:v>-2.6487470000000002</c:v>
                      </c:pt>
                      <c:pt idx="174">
                        <c:v>-2.648749</c:v>
                      </c:pt>
                      <c:pt idx="175">
                        <c:v>-2.648752</c:v>
                      </c:pt>
                      <c:pt idx="176">
                        <c:v>-2.648755</c:v>
                      </c:pt>
                      <c:pt idx="177">
                        <c:v>-2.6487569999999998</c:v>
                      </c:pt>
                      <c:pt idx="178">
                        <c:v>-2.6487599999999998</c:v>
                      </c:pt>
                      <c:pt idx="179">
                        <c:v>-2.6487630000000002</c:v>
                      </c:pt>
                      <c:pt idx="180">
                        <c:v>-2.648765</c:v>
                      </c:pt>
                      <c:pt idx="181">
                        <c:v>-2.648768</c:v>
                      </c:pt>
                      <c:pt idx="182">
                        <c:v>-2.6487699999999998</c:v>
                      </c:pt>
                      <c:pt idx="183">
                        <c:v>-2.6487729999999998</c:v>
                      </c:pt>
                      <c:pt idx="184">
                        <c:v>-2.6487759999999998</c:v>
                      </c:pt>
                      <c:pt idx="185">
                        <c:v>-2.6487780000000001</c:v>
                      </c:pt>
                      <c:pt idx="186">
                        <c:v>-2.6487810000000001</c:v>
                      </c:pt>
                      <c:pt idx="187">
                        <c:v>-2.6487829999999999</c:v>
                      </c:pt>
                      <c:pt idx="188">
                        <c:v>-2.6487859999999999</c:v>
                      </c:pt>
                      <c:pt idx="189">
                        <c:v>-2.6487889999999998</c:v>
                      </c:pt>
                      <c:pt idx="190">
                        <c:v>-2.6487910000000001</c:v>
                      </c:pt>
                      <c:pt idx="191">
                        <c:v>-2.6487940000000001</c:v>
                      </c:pt>
                      <c:pt idx="192">
                        <c:v>-2.6487959999999999</c:v>
                      </c:pt>
                      <c:pt idx="193">
                        <c:v>-2.6487989999999999</c:v>
                      </c:pt>
                      <c:pt idx="194">
                        <c:v>-2.6488010000000002</c:v>
                      </c:pt>
                      <c:pt idx="195">
                        <c:v>-2.6488040000000002</c:v>
                      </c:pt>
                      <c:pt idx="196">
                        <c:v>-2.648806</c:v>
                      </c:pt>
                      <c:pt idx="197">
                        <c:v>-2.648809</c:v>
                      </c:pt>
                      <c:pt idx="198">
                        <c:v>-2.6488109999999998</c:v>
                      </c:pt>
                      <c:pt idx="199">
                        <c:v>-2.6488139999999998</c:v>
                      </c:pt>
                      <c:pt idx="200">
                        <c:v>-2.6488160000000001</c:v>
                      </c:pt>
                      <c:pt idx="201">
                        <c:v>-2.648819</c:v>
                      </c:pt>
                      <c:pt idx="202">
                        <c:v>-2.6488209999999999</c:v>
                      </c:pt>
                      <c:pt idx="203">
                        <c:v>-2.6488239999999998</c:v>
                      </c:pt>
                      <c:pt idx="204">
                        <c:v>-2.6488260000000001</c:v>
                      </c:pt>
                      <c:pt idx="205">
                        <c:v>-2.6488290000000001</c:v>
                      </c:pt>
                      <c:pt idx="206">
                        <c:v>-2.6488309999999999</c:v>
                      </c:pt>
                      <c:pt idx="207">
                        <c:v>-2.6488330000000002</c:v>
                      </c:pt>
                      <c:pt idx="208">
                        <c:v>-2.6488360000000002</c:v>
                      </c:pt>
                      <c:pt idx="209">
                        <c:v>-2.648838</c:v>
                      </c:pt>
                      <c:pt idx="210">
                        <c:v>-2.648841</c:v>
                      </c:pt>
                      <c:pt idx="211">
                        <c:v>-2.6488429999999998</c:v>
                      </c:pt>
                      <c:pt idx="212">
                        <c:v>-2.6488450000000001</c:v>
                      </c:pt>
                      <c:pt idx="213">
                        <c:v>-2.6488480000000001</c:v>
                      </c:pt>
                      <c:pt idx="214">
                        <c:v>-2.6488499999999999</c:v>
                      </c:pt>
                      <c:pt idx="215">
                        <c:v>-2.6488529999999999</c:v>
                      </c:pt>
                      <c:pt idx="216">
                        <c:v>-2.6488550000000002</c:v>
                      </c:pt>
                      <c:pt idx="217">
                        <c:v>-2.648857</c:v>
                      </c:pt>
                      <c:pt idx="218">
                        <c:v>-2.64886</c:v>
                      </c:pt>
                      <c:pt idx="219">
                        <c:v>-2.6488619999999998</c:v>
                      </c:pt>
                      <c:pt idx="220">
                        <c:v>-2.6488640000000001</c:v>
                      </c:pt>
                      <c:pt idx="221">
                        <c:v>-2.6488670000000001</c:v>
                      </c:pt>
                      <c:pt idx="222">
                        <c:v>-2.6488689999999999</c:v>
                      </c:pt>
                      <c:pt idx="223">
                        <c:v>-2.6488710000000002</c:v>
                      </c:pt>
                      <c:pt idx="224">
                        <c:v>-2.6488740000000002</c:v>
                      </c:pt>
                      <c:pt idx="225">
                        <c:v>-2.648876</c:v>
                      </c:pt>
                      <c:pt idx="226">
                        <c:v>-2.6488779999999998</c:v>
                      </c:pt>
                      <c:pt idx="227">
                        <c:v>-2.6488809999999998</c:v>
                      </c:pt>
                      <c:pt idx="228">
                        <c:v>-2.6488830000000001</c:v>
                      </c:pt>
                      <c:pt idx="229">
                        <c:v>-2.6488849999999999</c:v>
                      </c:pt>
                      <c:pt idx="230">
                        <c:v>-2.6488879999999999</c:v>
                      </c:pt>
                      <c:pt idx="231">
                        <c:v>-2.6488900000000002</c:v>
                      </c:pt>
                      <c:pt idx="232">
                        <c:v>-2.648892</c:v>
                      </c:pt>
                      <c:pt idx="233">
                        <c:v>-2.6488939999999999</c:v>
                      </c:pt>
                      <c:pt idx="234">
                        <c:v>-2.6488969999999998</c:v>
                      </c:pt>
                      <c:pt idx="235">
                        <c:v>-2.6488990000000001</c:v>
                      </c:pt>
                      <c:pt idx="236">
                        <c:v>-2.648901</c:v>
                      </c:pt>
                      <c:pt idx="237">
                        <c:v>-2.6489029999999998</c:v>
                      </c:pt>
                      <c:pt idx="238">
                        <c:v>-2.6489060000000002</c:v>
                      </c:pt>
                      <c:pt idx="239">
                        <c:v>-2.648908</c:v>
                      </c:pt>
                      <c:pt idx="240">
                        <c:v>-2.6489099999999999</c:v>
                      </c:pt>
                      <c:pt idx="241">
                        <c:v>-2.6489120000000002</c:v>
                      </c:pt>
                      <c:pt idx="242">
                        <c:v>-2.6489150000000001</c:v>
                      </c:pt>
                      <c:pt idx="243">
                        <c:v>-2.648917</c:v>
                      </c:pt>
                      <c:pt idx="244">
                        <c:v>-2.6489189999999998</c:v>
                      </c:pt>
                      <c:pt idx="245">
                        <c:v>-2.6489210000000001</c:v>
                      </c:pt>
                      <c:pt idx="246">
                        <c:v>-2.6489229999999999</c:v>
                      </c:pt>
                      <c:pt idx="247">
                        <c:v>-2.6489250000000002</c:v>
                      </c:pt>
                      <c:pt idx="248">
                        <c:v>-2.6489280000000002</c:v>
                      </c:pt>
                      <c:pt idx="249">
                        <c:v>-2.64893</c:v>
                      </c:pt>
                      <c:pt idx="250">
                        <c:v>-2.6489319999999998</c:v>
                      </c:pt>
                      <c:pt idx="251">
                        <c:v>-2.6489340000000001</c:v>
                      </c:pt>
                      <c:pt idx="252">
                        <c:v>-2.648936</c:v>
                      </c:pt>
                      <c:pt idx="253">
                        <c:v>-2.6489379999999998</c:v>
                      </c:pt>
                      <c:pt idx="254">
                        <c:v>-2.6489410000000002</c:v>
                      </c:pt>
                      <c:pt idx="255">
                        <c:v>-2.648943</c:v>
                      </c:pt>
                      <c:pt idx="256">
                        <c:v>-2.6489449999999999</c:v>
                      </c:pt>
                      <c:pt idx="257">
                        <c:v>-2.6489470000000002</c:v>
                      </c:pt>
                      <c:pt idx="258">
                        <c:v>-2.648949</c:v>
                      </c:pt>
                      <c:pt idx="259">
                        <c:v>-2.6489509999999998</c:v>
                      </c:pt>
                      <c:pt idx="260">
                        <c:v>-2.6489530000000001</c:v>
                      </c:pt>
                      <c:pt idx="261">
                        <c:v>-2.6489549999999999</c:v>
                      </c:pt>
                      <c:pt idx="262">
                        <c:v>-2.6489569999999998</c:v>
                      </c:pt>
                      <c:pt idx="263">
                        <c:v>-2.6489600000000002</c:v>
                      </c:pt>
                      <c:pt idx="264">
                        <c:v>-2.648962</c:v>
                      </c:pt>
                      <c:pt idx="265">
                        <c:v>-2.6489639999999999</c:v>
                      </c:pt>
                      <c:pt idx="266">
                        <c:v>-2.6489660000000002</c:v>
                      </c:pt>
                      <c:pt idx="267">
                        <c:v>-2.648968</c:v>
                      </c:pt>
                      <c:pt idx="268">
                        <c:v>-2.6489699999999998</c:v>
                      </c:pt>
                      <c:pt idx="269">
                        <c:v>-2.6489720000000001</c:v>
                      </c:pt>
                      <c:pt idx="270">
                        <c:v>-2.6489739999999999</c:v>
                      </c:pt>
                      <c:pt idx="271">
                        <c:v>-2.6489760000000002</c:v>
                      </c:pt>
                      <c:pt idx="272">
                        <c:v>-2.6489780000000001</c:v>
                      </c:pt>
                      <c:pt idx="273">
                        <c:v>-2.6489799999999999</c:v>
                      </c:pt>
                      <c:pt idx="274">
                        <c:v>-2.6489820000000002</c:v>
                      </c:pt>
                      <c:pt idx="275">
                        <c:v>-2.648984</c:v>
                      </c:pt>
                      <c:pt idx="276">
                        <c:v>-2.6489859999999998</c:v>
                      </c:pt>
                      <c:pt idx="277">
                        <c:v>-2.6489880000000001</c:v>
                      </c:pt>
                      <c:pt idx="278">
                        <c:v>-2.64899</c:v>
                      </c:pt>
                      <c:pt idx="279">
                        <c:v>-2.6489919999999998</c:v>
                      </c:pt>
                      <c:pt idx="280">
                        <c:v>-2.6489940000000001</c:v>
                      </c:pt>
                      <c:pt idx="281">
                        <c:v>-2.6489959999999999</c:v>
                      </c:pt>
                      <c:pt idx="282">
                        <c:v>-2.6489980000000002</c:v>
                      </c:pt>
                      <c:pt idx="283">
                        <c:v>-2.649</c:v>
                      </c:pt>
                      <c:pt idx="284">
                        <c:v>-2.6490019999999999</c:v>
                      </c:pt>
                      <c:pt idx="285">
                        <c:v>-2.6490040000000001</c:v>
                      </c:pt>
                      <c:pt idx="286">
                        <c:v>-2.649006</c:v>
                      </c:pt>
                      <c:pt idx="287">
                        <c:v>-2.6490079999999998</c:v>
                      </c:pt>
                      <c:pt idx="288">
                        <c:v>-2.6490100000000001</c:v>
                      </c:pt>
                      <c:pt idx="289">
                        <c:v>-2.6490119999999999</c:v>
                      </c:pt>
                      <c:pt idx="290">
                        <c:v>-2.6490140000000002</c:v>
                      </c:pt>
                      <c:pt idx="291">
                        <c:v>-2.6490149999999999</c:v>
                      </c:pt>
                      <c:pt idx="292">
                        <c:v>-2.6490170000000002</c:v>
                      </c:pt>
                      <c:pt idx="293">
                        <c:v>-2.649019</c:v>
                      </c:pt>
                      <c:pt idx="294">
                        <c:v>-2.6490209999999998</c:v>
                      </c:pt>
                      <c:pt idx="295">
                        <c:v>-2.6490230000000001</c:v>
                      </c:pt>
                      <c:pt idx="296">
                        <c:v>-2.649025</c:v>
                      </c:pt>
                      <c:pt idx="297">
                        <c:v>-2.6490269999999998</c:v>
                      </c:pt>
                      <c:pt idx="298">
                        <c:v>-2.6490290000000001</c:v>
                      </c:pt>
                      <c:pt idx="299">
                        <c:v>-2.6490309999999999</c:v>
                      </c:pt>
                      <c:pt idx="300">
                        <c:v>-2.6490320000000001</c:v>
                      </c:pt>
                      <c:pt idx="301">
                        <c:v>-2.6490339999999999</c:v>
                      </c:pt>
                      <c:pt idx="302">
                        <c:v>-2.6490360000000002</c:v>
                      </c:pt>
                      <c:pt idx="303">
                        <c:v>-2.649038</c:v>
                      </c:pt>
                      <c:pt idx="304">
                        <c:v>-2.6490399999999998</c:v>
                      </c:pt>
                      <c:pt idx="305">
                        <c:v>-2.6490420000000001</c:v>
                      </c:pt>
                      <c:pt idx="306">
                        <c:v>-2.6490429999999998</c:v>
                      </c:pt>
                      <c:pt idx="307">
                        <c:v>-2.6490450000000001</c:v>
                      </c:pt>
                      <c:pt idx="308">
                        <c:v>-2.6490469999999999</c:v>
                      </c:pt>
                      <c:pt idx="309">
                        <c:v>-2.6490490000000002</c:v>
                      </c:pt>
                      <c:pt idx="310">
                        <c:v>-2.649051</c:v>
                      </c:pt>
                      <c:pt idx="311">
                        <c:v>-2.6490520000000002</c:v>
                      </c:pt>
                      <c:pt idx="312">
                        <c:v>-2.649054</c:v>
                      </c:pt>
                      <c:pt idx="313">
                        <c:v>-2.6490559999999999</c:v>
                      </c:pt>
                      <c:pt idx="314">
                        <c:v>-2.6490580000000001</c:v>
                      </c:pt>
                      <c:pt idx="315">
                        <c:v>-2.64906</c:v>
                      </c:pt>
                      <c:pt idx="316">
                        <c:v>-2.6490610000000001</c:v>
                      </c:pt>
                      <c:pt idx="317">
                        <c:v>-2.6490629999999999</c:v>
                      </c:pt>
                      <c:pt idx="318">
                        <c:v>-2.6490649999999998</c:v>
                      </c:pt>
                      <c:pt idx="319">
                        <c:v>-2.6490670000000001</c:v>
                      </c:pt>
                      <c:pt idx="320">
                        <c:v>-2.6490680000000002</c:v>
                      </c:pt>
                      <c:pt idx="321">
                        <c:v>-2.64907</c:v>
                      </c:pt>
                      <c:pt idx="322">
                        <c:v>-2.6490719999999999</c:v>
                      </c:pt>
                      <c:pt idx="323">
                        <c:v>-2.6490740000000002</c:v>
                      </c:pt>
                      <c:pt idx="324">
                        <c:v>-2.6490749999999998</c:v>
                      </c:pt>
                      <c:pt idx="325">
                        <c:v>-2.6490770000000001</c:v>
                      </c:pt>
                      <c:pt idx="326">
                        <c:v>-2.649079</c:v>
                      </c:pt>
                      <c:pt idx="327">
                        <c:v>-2.6490800000000001</c:v>
                      </c:pt>
                      <c:pt idx="328">
                        <c:v>-2.6490819999999999</c:v>
                      </c:pt>
                      <c:pt idx="329">
                        <c:v>-2.6490840000000002</c:v>
                      </c:pt>
                      <c:pt idx="330">
                        <c:v>-2.6490860000000001</c:v>
                      </c:pt>
                      <c:pt idx="331">
                        <c:v>-2.6490870000000002</c:v>
                      </c:pt>
                      <c:pt idx="332">
                        <c:v>-2.649089</c:v>
                      </c:pt>
                      <c:pt idx="333">
                        <c:v>-2.6490909999999999</c:v>
                      </c:pt>
                      <c:pt idx="334">
                        <c:v>-2.649092</c:v>
                      </c:pt>
                      <c:pt idx="335">
                        <c:v>-2.6490939999999998</c:v>
                      </c:pt>
                      <c:pt idx="336">
                        <c:v>-2.6490960000000001</c:v>
                      </c:pt>
                      <c:pt idx="337">
                        <c:v>-2.6490969999999998</c:v>
                      </c:pt>
                      <c:pt idx="338">
                        <c:v>-2.6490990000000001</c:v>
                      </c:pt>
                      <c:pt idx="339">
                        <c:v>-2.6491009999999999</c:v>
                      </c:pt>
                      <c:pt idx="340">
                        <c:v>-2.6491020000000001</c:v>
                      </c:pt>
                      <c:pt idx="341">
                        <c:v>-2.6491039999999999</c:v>
                      </c:pt>
                      <c:pt idx="342">
                        <c:v>-2.649105</c:v>
                      </c:pt>
                      <c:pt idx="343">
                        <c:v>-2.6491069999999999</c:v>
                      </c:pt>
                      <c:pt idx="344">
                        <c:v>-2.6491090000000002</c:v>
                      </c:pt>
                      <c:pt idx="345">
                        <c:v>-2.6491099999999999</c:v>
                      </c:pt>
                      <c:pt idx="346">
                        <c:v>-2.6491120000000001</c:v>
                      </c:pt>
                      <c:pt idx="347">
                        <c:v>-2.6491129999999998</c:v>
                      </c:pt>
                      <c:pt idx="348">
                        <c:v>-2.6491150000000001</c:v>
                      </c:pt>
                      <c:pt idx="349">
                        <c:v>-2.6491169999999999</c:v>
                      </c:pt>
                      <c:pt idx="350">
                        <c:v>-2.6491180000000001</c:v>
                      </c:pt>
                      <c:pt idx="351">
                        <c:v>-2.6491199999999999</c:v>
                      </c:pt>
                      <c:pt idx="352">
                        <c:v>-2.6491210000000001</c:v>
                      </c:pt>
                      <c:pt idx="353">
                        <c:v>-2.6491229999999999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130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Лист1!$H$32:$H$385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-2.118655</c:v>
                      </c:pt>
                      <c:pt idx="1">
                        <c:v>-2.2017720000000001</c:v>
                      </c:pt>
                      <c:pt idx="2">
                        <c:v>-2.2787760000000001</c:v>
                      </c:pt>
                      <c:pt idx="3">
                        <c:v>-2.349173</c:v>
                      </c:pt>
                      <c:pt idx="4">
                        <c:v>-2.412585</c:v>
                      </c:pt>
                      <c:pt idx="5">
                        <c:v>-2.468747</c:v>
                      </c:pt>
                      <c:pt idx="6">
                        <c:v>-2.517503</c:v>
                      </c:pt>
                      <c:pt idx="7">
                        <c:v>-2.5587879999999998</c:v>
                      </c:pt>
                      <c:pt idx="8">
                        <c:v>-2.5926110000000002</c:v>
                      </c:pt>
                      <c:pt idx="9">
                        <c:v>-2.6190280000000001</c:v>
                      </c:pt>
                      <c:pt idx="10">
                        <c:v>-2.6381160000000001</c:v>
                      </c:pt>
                      <c:pt idx="11">
                        <c:v>-2.6499679999999999</c:v>
                      </c:pt>
                      <c:pt idx="12">
                        <c:v>-2.6499679999999999</c:v>
                      </c:pt>
                      <c:pt idx="13">
                        <c:v>-2.6499679999999999</c:v>
                      </c:pt>
                      <c:pt idx="14">
                        <c:v>-2.6499679999999999</c:v>
                      </c:pt>
                      <c:pt idx="15">
                        <c:v>-2.6499679999999999</c:v>
                      </c:pt>
                      <c:pt idx="16">
                        <c:v>-2.6499679999999999</c:v>
                      </c:pt>
                      <c:pt idx="17">
                        <c:v>-2.6499679999999999</c:v>
                      </c:pt>
                      <c:pt idx="18">
                        <c:v>-2.6499679999999999</c:v>
                      </c:pt>
                      <c:pt idx="19">
                        <c:v>-2.6499679999999999</c:v>
                      </c:pt>
                      <c:pt idx="20">
                        <c:v>-2.6499679999999999</c:v>
                      </c:pt>
                      <c:pt idx="21">
                        <c:v>-2.6499679999999999</c:v>
                      </c:pt>
                      <c:pt idx="22">
                        <c:v>-2.6499679999999999</c:v>
                      </c:pt>
                      <c:pt idx="23">
                        <c:v>-2.6499679999999999</c:v>
                      </c:pt>
                      <c:pt idx="24">
                        <c:v>-2.6499679999999999</c:v>
                      </c:pt>
                      <c:pt idx="25">
                        <c:v>-2.6499679999999999</c:v>
                      </c:pt>
                      <c:pt idx="26">
                        <c:v>-2.6499679999999999</c:v>
                      </c:pt>
                      <c:pt idx="27">
                        <c:v>-2.6499679999999999</c:v>
                      </c:pt>
                      <c:pt idx="28">
                        <c:v>-2.6499679999999999</c:v>
                      </c:pt>
                      <c:pt idx="29">
                        <c:v>-2.6499679999999999</c:v>
                      </c:pt>
                      <c:pt idx="30">
                        <c:v>-2.6499679999999999</c:v>
                      </c:pt>
                      <c:pt idx="31">
                        <c:v>-2.6499679999999999</c:v>
                      </c:pt>
                      <c:pt idx="32">
                        <c:v>-2.6499679999999999</c:v>
                      </c:pt>
                      <c:pt idx="33">
                        <c:v>-2.6499679999999999</c:v>
                      </c:pt>
                      <c:pt idx="34">
                        <c:v>-2.6499679999999999</c:v>
                      </c:pt>
                      <c:pt idx="35">
                        <c:v>-2.6499679999999999</c:v>
                      </c:pt>
                      <c:pt idx="36">
                        <c:v>-2.6499679999999999</c:v>
                      </c:pt>
                      <c:pt idx="37">
                        <c:v>-2.6499679999999999</c:v>
                      </c:pt>
                      <c:pt idx="38">
                        <c:v>-2.6499679999999999</c:v>
                      </c:pt>
                      <c:pt idx="39">
                        <c:v>-2.6499679999999999</c:v>
                      </c:pt>
                      <c:pt idx="40">
                        <c:v>-2.6499679999999999</c:v>
                      </c:pt>
                      <c:pt idx="41">
                        <c:v>-2.6499679999999999</c:v>
                      </c:pt>
                      <c:pt idx="42">
                        <c:v>-2.6499679999999999</c:v>
                      </c:pt>
                      <c:pt idx="43">
                        <c:v>-2.6499679999999999</c:v>
                      </c:pt>
                      <c:pt idx="44">
                        <c:v>-2.6499679999999999</c:v>
                      </c:pt>
                      <c:pt idx="45">
                        <c:v>-2.6499679999999999</c:v>
                      </c:pt>
                      <c:pt idx="46">
                        <c:v>-2.6499679999999999</c:v>
                      </c:pt>
                      <c:pt idx="47">
                        <c:v>-2.6499679999999999</c:v>
                      </c:pt>
                      <c:pt idx="48">
                        <c:v>-2.6499679999999999</c:v>
                      </c:pt>
                      <c:pt idx="49">
                        <c:v>-2.6499679999999999</c:v>
                      </c:pt>
                      <c:pt idx="50">
                        <c:v>-2.6499679999999999</c:v>
                      </c:pt>
                      <c:pt idx="51">
                        <c:v>-2.6499679999999999</c:v>
                      </c:pt>
                      <c:pt idx="52">
                        <c:v>-2.6499679999999999</c:v>
                      </c:pt>
                      <c:pt idx="53">
                        <c:v>-2.6499679999999999</c:v>
                      </c:pt>
                      <c:pt idx="54">
                        <c:v>-2.6499679999999999</c:v>
                      </c:pt>
                      <c:pt idx="55">
                        <c:v>-2.6499679999999999</c:v>
                      </c:pt>
                      <c:pt idx="56">
                        <c:v>-2.6499679999999999</c:v>
                      </c:pt>
                      <c:pt idx="57">
                        <c:v>-2.6499679999999999</c:v>
                      </c:pt>
                      <c:pt idx="58">
                        <c:v>-2.6499679999999999</c:v>
                      </c:pt>
                      <c:pt idx="59">
                        <c:v>-2.6499679999999999</c:v>
                      </c:pt>
                      <c:pt idx="60">
                        <c:v>-2.6499679999999999</c:v>
                      </c:pt>
                      <c:pt idx="61">
                        <c:v>-2.6499679999999999</c:v>
                      </c:pt>
                      <c:pt idx="62">
                        <c:v>-2.6499679999999999</c:v>
                      </c:pt>
                      <c:pt idx="63">
                        <c:v>-2.6499679999999999</c:v>
                      </c:pt>
                      <c:pt idx="64">
                        <c:v>-2.6499679999999999</c:v>
                      </c:pt>
                      <c:pt idx="65">
                        <c:v>-2.6499679999999999</c:v>
                      </c:pt>
                      <c:pt idx="66">
                        <c:v>-2.6499679999999999</c:v>
                      </c:pt>
                      <c:pt idx="67">
                        <c:v>-2.6499679999999999</c:v>
                      </c:pt>
                      <c:pt idx="68">
                        <c:v>-2.6499679999999999</c:v>
                      </c:pt>
                      <c:pt idx="69">
                        <c:v>-2.6499679999999999</c:v>
                      </c:pt>
                      <c:pt idx="70">
                        <c:v>-2.6499679999999999</c:v>
                      </c:pt>
                      <c:pt idx="71">
                        <c:v>-2.6499679999999999</c:v>
                      </c:pt>
                      <c:pt idx="72">
                        <c:v>-2.6499679999999999</c:v>
                      </c:pt>
                      <c:pt idx="73">
                        <c:v>-2.6499679999999999</c:v>
                      </c:pt>
                      <c:pt idx="74">
                        <c:v>-2.6499679999999999</c:v>
                      </c:pt>
                      <c:pt idx="75">
                        <c:v>-2.6499679999999999</c:v>
                      </c:pt>
                      <c:pt idx="76">
                        <c:v>-2.6499679999999999</c:v>
                      </c:pt>
                      <c:pt idx="77">
                        <c:v>-2.6499679999999999</c:v>
                      </c:pt>
                      <c:pt idx="78">
                        <c:v>-2.6499679999999999</c:v>
                      </c:pt>
                      <c:pt idx="79">
                        <c:v>-2.6499679999999999</c:v>
                      </c:pt>
                      <c:pt idx="80">
                        <c:v>-2.6499679999999999</c:v>
                      </c:pt>
                      <c:pt idx="81">
                        <c:v>-2.6499679999999999</c:v>
                      </c:pt>
                      <c:pt idx="82">
                        <c:v>-2.6499679999999999</c:v>
                      </c:pt>
                      <c:pt idx="83">
                        <c:v>-2.6499679999999999</c:v>
                      </c:pt>
                      <c:pt idx="84">
                        <c:v>-2.6499679999999999</c:v>
                      </c:pt>
                      <c:pt idx="85">
                        <c:v>-2.6499679999999999</c:v>
                      </c:pt>
                      <c:pt idx="86">
                        <c:v>-2.6499679999999999</c:v>
                      </c:pt>
                      <c:pt idx="87">
                        <c:v>-2.6499679999999999</c:v>
                      </c:pt>
                      <c:pt idx="88">
                        <c:v>-2.6499679999999999</c:v>
                      </c:pt>
                      <c:pt idx="89">
                        <c:v>-2.6499679999999999</c:v>
                      </c:pt>
                      <c:pt idx="90">
                        <c:v>-2.6499679999999999</c:v>
                      </c:pt>
                      <c:pt idx="91">
                        <c:v>-2.6499679999999999</c:v>
                      </c:pt>
                      <c:pt idx="92">
                        <c:v>-2.6499679999999999</c:v>
                      </c:pt>
                      <c:pt idx="93">
                        <c:v>-2.6499679999999999</c:v>
                      </c:pt>
                      <c:pt idx="94">
                        <c:v>-2.6499679999999999</c:v>
                      </c:pt>
                      <c:pt idx="95">
                        <c:v>-2.6499679999999999</c:v>
                      </c:pt>
                      <c:pt idx="96">
                        <c:v>-2.6499679999999999</c:v>
                      </c:pt>
                      <c:pt idx="97">
                        <c:v>-2.6499679999999999</c:v>
                      </c:pt>
                      <c:pt idx="98">
                        <c:v>-2.6499679999999999</c:v>
                      </c:pt>
                      <c:pt idx="99">
                        <c:v>-2.6499679999999999</c:v>
                      </c:pt>
                      <c:pt idx="100">
                        <c:v>-2.6499679999999999</c:v>
                      </c:pt>
                      <c:pt idx="101">
                        <c:v>-2.6499679999999999</c:v>
                      </c:pt>
                      <c:pt idx="102">
                        <c:v>-2.6499679999999999</c:v>
                      </c:pt>
                      <c:pt idx="103">
                        <c:v>-2.6499679999999999</c:v>
                      </c:pt>
                      <c:pt idx="104">
                        <c:v>-2.6499679999999999</c:v>
                      </c:pt>
                      <c:pt idx="105">
                        <c:v>-2.6499679999999999</c:v>
                      </c:pt>
                      <c:pt idx="106">
                        <c:v>-2.6499679999999999</c:v>
                      </c:pt>
                      <c:pt idx="107">
                        <c:v>-2.6499679999999999</c:v>
                      </c:pt>
                      <c:pt idx="108">
                        <c:v>-2.6499679999999999</c:v>
                      </c:pt>
                      <c:pt idx="109">
                        <c:v>-2.6499679999999999</c:v>
                      </c:pt>
                      <c:pt idx="110">
                        <c:v>-2.6499679999999999</c:v>
                      </c:pt>
                      <c:pt idx="111">
                        <c:v>-2.6499679999999999</c:v>
                      </c:pt>
                      <c:pt idx="112">
                        <c:v>-2.6499679999999999</c:v>
                      </c:pt>
                      <c:pt idx="113">
                        <c:v>-2.6499679999999999</c:v>
                      </c:pt>
                      <c:pt idx="114">
                        <c:v>-2.6499679999999999</c:v>
                      </c:pt>
                      <c:pt idx="115">
                        <c:v>-2.6499679999999999</c:v>
                      </c:pt>
                      <c:pt idx="116">
                        <c:v>-2.6499679999999999</c:v>
                      </c:pt>
                      <c:pt idx="117">
                        <c:v>-2.6499679999999999</c:v>
                      </c:pt>
                      <c:pt idx="118">
                        <c:v>-2.6499679999999999</c:v>
                      </c:pt>
                      <c:pt idx="119">
                        <c:v>-2.6499679999999999</c:v>
                      </c:pt>
                      <c:pt idx="120">
                        <c:v>-2.6499679999999999</c:v>
                      </c:pt>
                      <c:pt idx="121">
                        <c:v>-2.6499679999999999</c:v>
                      </c:pt>
                      <c:pt idx="122">
                        <c:v>-2.6499679999999999</c:v>
                      </c:pt>
                      <c:pt idx="123">
                        <c:v>-2.6499679999999999</c:v>
                      </c:pt>
                      <c:pt idx="124">
                        <c:v>-2.6499679999999999</c:v>
                      </c:pt>
                      <c:pt idx="125">
                        <c:v>-2.6499679999999999</c:v>
                      </c:pt>
                      <c:pt idx="126">
                        <c:v>-2.6499679999999999</c:v>
                      </c:pt>
                      <c:pt idx="127">
                        <c:v>-2.6499679999999999</c:v>
                      </c:pt>
                      <c:pt idx="128">
                        <c:v>-2.6499679999999999</c:v>
                      </c:pt>
                      <c:pt idx="129">
                        <c:v>-2.6499679999999999</c:v>
                      </c:pt>
                      <c:pt idx="130">
                        <c:v>-2.6499679999999999</c:v>
                      </c:pt>
                      <c:pt idx="131">
                        <c:v>-2.6499679999999999</c:v>
                      </c:pt>
                      <c:pt idx="132">
                        <c:v>-2.6499679999999999</c:v>
                      </c:pt>
                      <c:pt idx="133">
                        <c:v>-2.6499679999999999</c:v>
                      </c:pt>
                      <c:pt idx="134">
                        <c:v>-2.6499679999999999</c:v>
                      </c:pt>
                      <c:pt idx="135">
                        <c:v>-2.6499679999999999</c:v>
                      </c:pt>
                      <c:pt idx="136">
                        <c:v>-2.6499679999999999</c:v>
                      </c:pt>
                      <c:pt idx="137">
                        <c:v>-2.6499679999999999</c:v>
                      </c:pt>
                      <c:pt idx="138">
                        <c:v>-2.6499679999999999</c:v>
                      </c:pt>
                      <c:pt idx="139">
                        <c:v>-2.6499679999999999</c:v>
                      </c:pt>
                      <c:pt idx="140">
                        <c:v>-2.6499679999999999</c:v>
                      </c:pt>
                      <c:pt idx="141">
                        <c:v>-2.6499679999999999</c:v>
                      </c:pt>
                      <c:pt idx="142">
                        <c:v>-2.6499679999999999</c:v>
                      </c:pt>
                      <c:pt idx="143">
                        <c:v>-2.6499679999999999</c:v>
                      </c:pt>
                      <c:pt idx="144">
                        <c:v>-2.6499679999999999</c:v>
                      </c:pt>
                      <c:pt idx="145">
                        <c:v>-2.6499679999999999</c:v>
                      </c:pt>
                      <c:pt idx="146">
                        <c:v>-2.6499679999999999</c:v>
                      </c:pt>
                      <c:pt idx="147">
                        <c:v>-2.6499679999999999</c:v>
                      </c:pt>
                      <c:pt idx="148">
                        <c:v>-2.6499679999999999</c:v>
                      </c:pt>
                      <c:pt idx="149">
                        <c:v>-2.6499679999999999</c:v>
                      </c:pt>
                      <c:pt idx="150">
                        <c:v>-2.6499679999999999</c:v>
                      </c:pt>
                      <c:pt idx="151">
                        <c:v>-2.6499679999999999</c:v>
                      </c:pt>
                      <c:pt idx="152">
                        <c:v>-2.6499679999999999</c:v>
                      </c:pt>
                      <c:pt idx="153">
                        <c:v>-2.6499679999999999</c:v>
                      </c:pt>
                      <c:pt idx="154">
                        <c:v>-2.6499679999999999</c:v>
                      </c:pt>
                      <c:pt idx="155">
                        <c:v>-2.6499679999999999</c:v>
                      </c:pt>
                      <c:pt idx="156">
                        <c:v>-2.6499679999999999</c:v>
                      </c:pt>
                      <c:pt idx="157">
                        <c:v>-2.6499679999999999</c:v>
                      </c:pt>
                      <c:pt idx="158">
                        <c:v>-2.6499679999999999</c:v>
                      </c:pt>
                      <c:pt idx="159">
                        <c:v>-2.6499679999999999</c:v>
                      </c:pt>
                      <c:pt idx="160">
                        <c:v>-2.6499679999999999</c:v>
                      </c:pt>
                      <c:pt idx="161">
                        <c:v>-2.6499679999999999</c:v>
                      </c:pt>
                      <c:pt idx="162">
                        <c:v>-2.6499679999999999</c:v>
                      </c:pt>
                      <c:pt idx="163">
                        <c:v>-2.6499679999999999</c:v>
                      </c:pt>
                      <c:pt idx="164">
                        <c:v>-2.6499679999999999</c:v>
                      </c:pt>
                      <c:pt idx="165">
                        <c:v>-2.6499679999999999</c:v>
                      </c:pt>
                      <c:pt idx="166">
                        <c:v>-2.6499679999999999</c:v>
                      </c:pt>
                      <c:pt idx="167">
                        <c:v>-2.6499679999999999</c:v>
                      </c:pt>
                      <c:pt idx="168">
                        <c:v>-2.6499679999999999</c:v>
                      </c:pt>
                      <c:pt idx="169">
                        <c:v>-2.6499679999999999</c:v>
                      </c:pt>
                      <c:pt idx="170">
                        <c:v>-2.6499679999999999</c:v>
                      </c:pt>
                      <c:pt idx="171">
                        <c:v>-2.6499679999999999</c:v>
                      </c:pt>
                      <c:pt idx="172">
                        <c:v>-2.6499679999999999</c:v>
                      </c:pt>
                      <c:pt idx="173">
                        <c:v>-2.6499679999999999</c:v>
                      </c:pt>
                      <c:pt idx="174">
                        <c:v>-2.6499679999999999</c:v>
                      </c:pt>
                      <c:pt idx="175">
                        <c:v>-2.6499679999999999</c:v>
                      </c:pt>
                      <c:pt idx="176">
                        <c:v>-2.6499679999999999</c:v>
                      </c:pt>
                      <c:pt idx="177">
                        <c:v>-2.6499679999999999</c:v>
                      </c:pt>
                      <c:pt idx="178">
                        <c:v>-2.6499679999999999</c:v>
                      </c:pt>
                      <c:pt idx="179">
                        <c:v>-2.6499679999999999</c:v>
                      </c:pt>
                      <c:pt idx="180">
                        <c:v>-2.6499679999999999</c:v>
                      </c:pt>
                      <c:pt idx="181">
                        <c:v>-2.6499679999999999</c:v>
                      </c:pt>
                      <c:pt idx="182">
                        <c:v>-2.6499679999999999</c:v>
                      </c:pt>
                      <c:pt idx="183">
                        <c:v>-2.6499679999999999</c:v>
                      </c:pt>
                      <c:pt idx="184">
                        <c:v>-2.6499679999999999</c:v>
                      </c:pt>
                      <c:pt idx="185">
                        <c:v>-2.6499679999999999</c:v>
                      </c:pt>
                      <c:pt idx="186">
                        <c:v>-2.6499679999999999</c:v>
                      </c:pt>
                      <c:pt idx="187">
                        <c:v>-2.6499679999999999</c:v>
                      </c:pt>
                      <c:pt idx="188">
                        <c:v>-2.6499679999999999</c:v>
                      </c:pt>
                      <c:pt idx="189">
                        <c:v>-2.6499679999999999</c:v>
                      </c:pt>
                      <c:pt idx="190">
                        <c:v>-2.6499679999999999</c:v>
                      </c:pt>
                      <c:pt idx="191">
                        <c:v>-2.6499679999999999</c:v>
                      </c:pt>
                      <c:pt idx="192">
                        <c:v>-2.6499679999999999</c:v>
                      </c:pt>
                      <c:pt idx="193">
                        <c:v>-2.6499679999999999</c:v>
                      </c:pt>
                      <c:pt idx="194">
                        <c:v>-2.6499679999999999</c:v>
                      </c:pt>
                      <c:pt idx="195">
                        <c:v>-2.6499679999999999</c:v>
                      </c:pt>
                      <c:pt idx="196">
                        <c:v>-2.6499679999999999</c:v>
                      </c:pt>
                      <c:pt idx="197">
                        <c:v>-2.6499679999999999</c:v>
                      </c:pt>
                      <c:pt idx="198">
                        <c:v>-2.6499679999999999</c:v>
                      </c:pt>
                      <c:pt idx="199">
                        <c:v>-2.6499679999999999</c:v>
                      </c:pt>
                      <c:pt idx="200">
                        <c:v>-2.6499679999999999</c:v>
                      </c:pt>
                      <c:pt idx="201">
                        <c:v>-2.6499679999999999</c:v>
                      </c:pt>
                      <c:pt idx="202">
                        <c:v>-2.6499679999999999</c:v>
                      </c:pt>
                      <c:pt idx="203">
                        <c:v>-2.6499679999999999</c:v>
                      </c:pt>
                      <c:pt idx="204">
                        <c:v>-2.6499679999999999</c:v>
                      </c:pt>
                      <c:pt idx="205">
                        <c:v>-2.6499679999999999</c:v>
                      </c:pt>
                      <c:pt idx="206">
                        <c:v>-2.6499679999999999</c:v>
                      </c:pt>
                      <c:pt idx="207">
                        <c:v>-2.6499679999999999</c:v>
                      </c:pt>
                      <c:pt idx="208">
                        <c:v>-2.6499679999999999</c:v>
                      </c:pt>
                      <c:pt idx="209">
                        <c:v>-2.6499679999999999</c:v>
                      </c:pt>
                      <c:pt idx="210">
                        <c:v>-2.6499679999999999</c:v>
                      </c:pt>
                      <c:pt idx="211">
                        <c:v>-2.6499679999999999</c:v>
                      </c:pt>
                      <c:pt idx="212">
                        <c:v>-2.6499679999999999</c:v>
                      </c:pt>
                      <c:pt idx="213">
                        <c:v>-2.6499679999999999</c:v>
                      </c:pt>
                      <c:pt idx="214">
                        <c:v>-2.6499679999999999</c:v>
                      </c:pt>
                      <c:pt idx="215">
                        <c:v>-2.6499679999999999</c:v>
                      </c:pt>
                      <c:pt idx="216">
                        <c:v>-2.6499679999999999</c:v>
                      </c:pt>
                      <c:pt idx="217">
                        <c:v>-2.6499679999999999</c:v>
                      </c:pt>
                      <c:pt idx="218">
                        <c:v>-2.6499679999999999</c:v>
                      </c:pt>
                      <c:pt idx="219">
                        <c:v>-2.6499679999999999</c:v>
                      </c:pt>
                      <c:pt idx="220">
                        <c:v>-2.6499679999999999</c:v>
                      </c:pt>
                      <c:pt idx="221">
                        <c:v>-2.6499679999999999</c:v>
                      </c:pt>
                      <c:pt idx="222">
                        <c:v>-2.6499679999999999</c:v>
                      </c:pt>
                      <c:pt idx="223">
                        <c:v>-2.6499679999999999</c:v>
                      </c:pt>
                      <c:pt idx="224">
                        <c:v>-2.6499679999999999</c:v>
                      </c:pt>
                      <c:pt idx="225">
                        <c:v>-2.6499679999999999</c:v>
                      </c:pt>
                      <c:pt idx="226">
                        <c:v>-2.6499679999999999</c:v>
                      </c:pt>
                      <c:pt idx="227">
                        <c:v>-2.6499679999999999</c:v>
                      </c:pt>
                      <c:pt idx="228">
                        <c:v>-2.6499679999999999</c:v>
                      </c:pt>
                      <c:pt idx="229">
                        <c:v>-2.6499679999999999</c:v>
                      </c:pt>
                      <c:pt idx="230">
                        <c:v>-2.6499679999999999</c:v>
                      </c:pt>
                      <c:pt idx="231">
                        <c:v>-2.6499679999999999</c:v>
                      </c:pt>
                      <c:pt idx="232">
                        <c:v>-2.6499679999999999</c:v>
                      </c:pt>
                      <c:pt idx="233">
                        <c:v>-2.6499679999999999</c:v>
                      </c:pt>
                      <c:pt idx="234">
                        <c:v>-2.6499679999999999</c:v>
                      </c:pt>
                      <c:pt idx="235">
                        <c:v>-2.6499679999999999</c:v>
                      </c:pt>
                      <c:pt idx="236">
                        <c:v>-2.6499679999999999</c:v>
                      </c:pt>
                      <c:pt idx="237">
                        <c:v>-2.6499679999999999</c:v>
                      </c:pt>
                      <c:pt idx="238">
                        <c:v>-2.6499679999999999</c:v>
                      </c:pt>
                      <c:pt idx="239">
                        <c:v>-2.6499679999999999</c:v>
                      </c:pt>
                      <c:pt idx="240">
                        <c:v>-2.6499679999999999</c:v>
                      </c:pt>
                      <c:pt idx="241">
                        <c:v>-2.6499679999999999</c:v>
                      </c:pt>
                      <c:pt idx="242">
                        <c:v>-2.6499679999999999</c:v>
                      </c:pt>
                      <c:pt idx="243">
                        <c:v>-2.6499679999999999</c:v>
                      </c:pt>
                      <c:pt idx="244">
                        <c:v>-2.6499679999999999</c:v>
                      </c:pt>
                      <c:pt idx="245">
                        <c:v>-2.6499679999999999</c:v>
                      </c:pt>
                      <c:pt idx="246">
                        <c:v>-2.6499679999999999</c:v>
                      </c:pt>
                      <c:pt idx="247">
                        <c:v>-2.6499679999999999</c:v>
                      </c:pt>
                      <c:pt idx="248">
                        <c:v>-2.6499679999999999</c:v>
                      </c:pt>
                      <c:pt idx="249">
                        <c:v>-2.6499679999999999</c:v>
                      </c:pt>
                      <c:pt idx="250">
                        <c:v>-2.6499679999999999</c:v>
                      </c:pt>
                      <c:pt idx="251">
                        <c:v>-2.6499679999999999</c:v>
                      </c:pt>
                      <c:pt idx="252">
                        <c:v>-2.6499679999999999</c:v>
                      </c:pt>
                      <c:pt idx="253">
                        <c:v>-2.6499679999999999</c:v>
                      </c:pt>
                      <c:pt idx="254">
                        <c:v>-2.6499679999999999</c:v>
                      </c:pt>
                      <c:pt idx="255">
                        <c:v>-2.6499679999999999</c:v>
                      </c:pt>
                      <c:pt idx="256">
                        <c:v>-2.6499679999999999</c:v>
                      </c:pt>
                      <c:pt idx="257">
                        <c:v>-2.6499679999999999</c:v>
                      </c:pt>
                      <c:pt idx="258">
                        <c:v>-2.6499679999999999</c:v>
                      </c:pt>
                      <c:pt idx="259">
                        <c:v>-2.6499679999999999</c:v>
                      </c:pt>
                      <c:pt idx="260">
                        <c:v>-2.6499679999999999</c:v>
                      </c:pt>
                      <c:pt idx="261">
                        <c:v>-2.6499679999999999</c:v>
                      </c:pt>
                      <c:pt idx="262">
                        <c:v>-2.6499679999999999</c:v>
                      </c:pt>
                      <c:pt idx="263">
                        <c:v>-2.6499679999999999</c:v>
                      </c:pt>
                      <c:pt idx="264">
                        <c:v>-2.6499679999999999</c:v>
                      </c:pt>
                      <c:pt idx="265">
                        <c:v>-2.6499679999999999</c:v>
                      </c:pt>
                      <c:pt idx="266">
                        <c:v>-2.6499679999999999</c:v>
                      </c:pt>
                      <c:pt idx="267">
                        <c:v>-2.6499679999999999</c:v>
                      </c:pt>
                      <c:pt idx="268">
                        <c:v>-2.6499679999999999</c:v>
                      </c:pt>
                      <c:pt idx="269">
                        <c:v>-2.6499679999999999</c:v>
                      </c:pt>
                      <c:pt idx="270">
                        <c:v>-2.6499679999999999</c:v>
                      </c:pt>
                      <c:pt idx="271">
                        <c:v>-2.6499679999999999</c:v>
                      </c:pt>
                      <c:pt idx="272">
                        <c:v>-2.6499679999999999</c:v>
                      </c:pt>
                      <c:pt idx="273">
                        <c:v>-2.6499679999999999</c:v>
                      </c:pt>
                      <c:pt idx="274">
                        <c:v>-2.6499679999999999</c:v>
                      </c:pt>
                      <c:pt idx="275">
                        <c:v>-2.6499679999999999</c:v>
                      </c:pt>
                      <c:pt idx="276">
                        <c:v>-2.6499679999999999</c:v>
                      </c:pt>
                      <c:pt idx="277">
                        <c:v>-2.6499679999999999</c:v>
                      </c:pt>
                      <c:pt idx="278">
                        <c:v>-2.6499679999999999</c:v>
                      </c:pt>
                      <c:pt idx="279">
                        <c:v>-2.6499679999999999</c:v>
                      </c:pt>
                      <c:pt idx="280">
                        <c:v>-2.6499679999999999</c:v>
                      </c:pt>
                      <c:pt idx="281">
                        <c:v>-2.6499679999999999</c:v>
                      </c:pt>
                      <c:pt idx="282">
                        <c:v>-2.6499679999999999</c:v>
                      </c:pt>
                      <c:pt idx="283">
                        <c:v>-2.6499679999999999</c:v>
                      </c:pt>
                      <c:pt idx="284">
                        <c:v>-2.6499679999999999</c:v>
                      </c:pt>
                      <c:pt idx="285">
                        <c:v>-2.6499679999999999</c:v>
                      </c:pt>
                      <c:pt idx="286">
                        <c:v>-2.6499679999999999</c:v>
                      </c:pt>
                      <c:pt idx="287">
                        <c:v>-2.6499679999999999</c:v>
                      </c:pt>
                      <c:pt idx="288">
                        <c:v>-2.6499679999999999</c:v>
                      </c:pt>
                      <c:pt idx="289">
                        <c:v>-2.6499679999999999</c:v>
                      </c:pt>
                      <c:pt idx="290">
                        <c:v>-2.6499679999999999</c:v>
                      </c:pt>
                      <c:pt idx="291">
                        <c:v>-2.6499679999999999</c:v>
                      </c:pt>
                      <c:pt idx="292">
                        <c:v>-2.6499679999999999</c:v>
                      </c:pt>
                      <c:pt idx="293">
                        <c:v>-2.6499679999999999</c:v>
                      </c:pt>
                      <c:pt idx="294">
                        <c:v>-2.6499679999999999</c:v>
                      </c:pt>
                      <c:pt idx="295">
                        <c:v>-2.6499679999999999</c:v>
                      </c:pt>
                      <c:pt idx="296">
                        <c:v>-2.6499679999999999</c:v>
                      </c:pt>
                      <c:pt idx="297">
                        <c:v>-2.6499679999999999</c:v>
                      </c:pt>
                      <c:pt idx="298">
                        <c:v>-2.6499679999999999</c:v>
                      </c:pt>
                      <c:pt idx="299">
                        <c:v>-2.6499679999999999</c:v>
                      </c:pt>
                      <c:pt idx="300">
                        <c:v>-2.6499679999999999</c:v>
                      </c:pt>
                      <c:pt idx="301">
                        <c:v>-2.6499679999999999</c:v>
                      </c:pt>
                      <c:pt idx="302">
                        <c:v>-2.6499679999999999</c:v>
                      </c:pt>
                      <c:pt idx="303">
                        <c:v>-2.6499679999999999</c:v>
                      </c:pt>
                      <c:pt idx="304">
                        <c:v>-2.6499679999999999</c:v>
                      </c:pt>
                      <c:pt idx="305">
                        <c:v>-2.6499679999999999</c:v>
                      </c:pt>
                      <c:pt idx="306">
                        <c:v>-2.6499679999999999</c:v>
                      </c:pt>
                      <c:pt idx="307">
                        <c:v>-2.6499679999999999</c:v>
                      </c:pt>
                      <c:pt idx="308">
                        <c:v>-2.6499679999999999</c:v>
                      </c:pt>
                      <c:pt idx="309">
                        <c:v>-2.6499679999999999</c:v>
                      </c:pt>
                      <c:pt idx="310">
                        <c:v>-2.6499679999999999</c:v>
                      </c:pt>
                      <c:pt idx="311">
                        <c:v>-2.6499679999999999</c:v>
                      </c:pt>
                      <c:pt idx="312">
                        <c:v>-2.6499679999999999</c:v>
                      </c:pt>
                      <c:pt idx="313">
                        <c:v>-2.6499679999999999</c:v>
                      </c:pt>
                      <c:pt idx="314">
                        <c:v>-2.6499679999999999</c:v>
                      </c:pt>
                      <c:pt idx="315">
                        <c:v>-2.6499679999999999</c:v>
                      </c:pt>
                      <c:pt idx="316">
                        <c:v>-2.6499679999999999</c:v>
                      </c:pt>
                      <c:pt idx="317">
                        <c:v>-2.6499679999999999</c:v>
                      </c:pt>
                      <c:pt idx="318">
                        <c:v>-2.6499679999999999</c:v>
                      </c:pt>
                      <c:pt idx="319">
                        <c:v>-2.6499679999999999</c:v>
                      </c:pt>
                      <c:pt idx="320">
                        <c:v>-2.6499679999999999</c:v>
                      </c:pt>
                      <c:pt idx="321">
                        <c:v>-2.6499679999999999</c:v>
                      </c:pt>
                      <c:pt idx="322">
                        <c:v>-2.6499679999999999</c:v>
                      </c:pt>
                      <c:pt idx="323">
                        <c:v>-2.6499679999999999</c:v>
                      </c:pt>
                      <c:pt idx="324">
                        <c:v>-2.6499679999999999</c:v>
                      </c:pt>
                      <c:pt idx="325">
                        <c:v>-2.6499679999999999</c:v>
                      </c:pt>
                      <c:pt idx="326">
                        <c:v>-2.6499679999999999</c:v>
                      </c:pt>
                      <c:pt idx="327">
                        <c:v>-2.6499679999999999</c:v>
                      </c:pt>
                      <c:pt idx="328">
                        <c:v>-2.6499679999999999</c:v>
                      </c:pt>
                      <c:pt idx="329">
                        <c:v>-2.6499679999999999</c:v>
                      </c:pt>
                      <c:pt idx="330">
                        <c:v>-2.6499679999999999</c:v>
                      </c:pt>
                      <c:pt idx="331">
                        <c:v>-2.6499679999999999</c:v>
                      </c:pt>
                      <c:pt idx="332">
                        <c:v>-2.6499679999999999</c:v>
                      </c:pt>
                      <c:pt idx="333">
                        <c:v>-2.6499679999999999</c:v>
                      </c:pt>
                      <c:pt idx="334">
                        <c:v>-2.6499679999999999</c:v>
                      </c:pt>
                      <c:pt idx="335">
                        <c:v>-2.6499679999999999</c:v>
                      </c:pt>
                      <c:pt idx="336">
                        <c:v>-2.6499679999999999</c:v>
                      </c:pt>
                      <c:pt idx="337">
                        <c:v>-2.6499679999999999</c:v>
                      </c:pt>
                      <c:pt idx="338">
                        <c:v>-2.6499679999999999</c:v>
                      </c:pt>
                      <c:pt idx="339">
                        <c:v>-2.6499679999999999</c:v>
                      </c:pt>
                      <c:pt idx="340">
                        <c:v>-2.6499679999999999</c:v>
                      </c:pt>
                      <c:pt idx="341">
                        <c:v>-2.6499679999999999</c:v>
                      </c:pt>
                      <c:pt idx="342">
                        <c:v>-2.6499679999999999</c:v>
                      </c:pt>
                      <c:pt idx="343">
                        <c:v>-2.6499679999999999</c:v>
                      </c:pt>
                      <c:pt idx="344">
                        <c:v>-2.6499679999999999</c:v>
                      </c:pt>
                      <c:pt idx="345">
                        <c:v>-2.6499679999999999</c:v>
                      </c:pt>
                      <c:pt idx="346">
                        <c:v>-2.6499679999999999</c:v>
                      </c:pt>
                      <c:pt idx="347">
                        <c:v>-2.6499679999999999</c:v>
                      </c:pt>
                      <c:pt idx="348">
                        <c:v>-2.6499679999999999</c:v>
                      </c:pt>
                      <c:pt idx="349">
                        <c:v>-2.6499679999999999</c:v>
                      </c:pt>
                      <c:pt idx="350">
                        <c:v>-2.6499679999999999</c:v>
                      </c:pt>
                      <c:pt idx="351">
                        <c:v>-2.6499679999999999</c:v>
                      </c:pt>
                      <c:pt idx="352">
                        <c:v>-2.6499679999999999</c:v>
                      </c:pt>
                      <c:pt idx="353">
                        <c:v>-2.6499679999999999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RO by ОРУК 130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Лист1!$A$32:$A$385</c15:sqref>
                        </c15:formulaRef>
                      </c:ext>
                    </c:extLst>
                    <c:numCache>
                      <c:formatCode>General</c:formatCode>
                      <c:ptCount val="354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  <c:pt idx="101">
                        <c:v>3.4451999999999998</c:v>
                      </c:pt>
                      <c:pt idx="102">
                        <c:v>3.4712999999999998</c:v>
                      </c:pt>
                      <c:pt idx="103">
                        <c:v>3.4973999999999998</c:v>
                      </c:pt>
                      <c:pt idx="104">
                        <c:v>3.5234999999999999</c:v>
                      </c:pt>
                      <c:pt idx="105">
                        <c:v>3.5495999999999999</c:v>
                      </c:pt>
                      <c:pt idx="106">
                        <c:v>3.5756999999999999</c:v>
                      </c:pt>
                      <c:pt idx="107">
                        <c:v>3.6017999999999999</c:v>
                      </c:pt>
                      <c:pt idx="108">
                        <c:v>3.6278999999999999</c:v>
                      </c:pt>
                      <c:pt idx="109">
                        <c:v>3.6539999999999999</c:v>
                      </c:pt>
                      <c:pt idx="110">
                        <c:v>3.6800999999999999</c:v>
                      </c:pt>
                      <c:pt idx="111">
                        <c:v>3.7061999999999999</c:v>
                      </c:pt>
                      <c:pt idx="112">
                        <c:v>3.7323</c:v>
                      </c:pt>
                      <c:pt idx="113">
                        <c:v>3.7584</c:v>
                      </c:pt>
                      <c:pt idx="114">
                        <c:v>3.7845</c:v>
                      </c:pt>
                      <c:pt idx="115">
                        <c:v>3.8106</c:v>
                      </c:pt>
                      <c:pt idx="116">
                        <c:v>3.8367</c:v>
                      </c:pt>
                      <c:pt idx="117">
                        <c:v>3.8628</c:v>
                      </c:pt>
                      <c:pt idx="118">
                        <c:v>3.8889</c:v>
                      </c:pt>
                      <c:pt idx="119">
                        <c:v>3.915</c:v>
                      </c:pt>
                      <c:pt idx="120">
                        <c:v>3.9411</c:v>
                      </c:pt>
                      <c:pt idx="121">
                        <c:v>3.9672000000000001</c:v>
                      </c:pt>
                      <c:pt idx="122">
                        <c:v>3.9933000000000001</c:v>
                      </c:pt>
                      <c:pt idx="123">
                        <c:v>4.0194000000000001</c:v>
                      </c:pt>
                      <c:pt idx="124">
                        <c:v>4.0454999999999997</c:v>
                      </c:pt>
                      <c:pt idx="125">
                        <c:v>4.0716000000000001</c:v>
                      </c:pt>
                      <c:pt idx="126">
                        <c:v>4.0976999999999997</c:v>
                      </c:pt>
                      <c:pt idx="127">
                        <c:v>4.1238000000000001</c:v>
                      </c:pt>
                      <c:pt idx="128">
                        <c:v>4.1498999999999997</c:v>
                      </c:pt>
                      <c:pt idx="129">
                        <c:v>4.1760000000000002</c:v>
                      </c:pt>
                      <c:pt idx="130">
                        <c:v>4.2020999999999997</c:v>
                      </c:pt>
                      <c:pt idx="131">
                        <c:v>4.2282000000000002</c:v>
                      </c:pt>
                      <c:pt idx="132">
                        <c:v>4.2542999999999997</c:v>
                      </c:pt>
                      <c:pt idx="133">
                        <c:v>4.2804000000000002</c:v>
                      </c:pt>
                      <c:pt idx="134">
                        <c:v>4.3064999999999998</c:v>
                      </c:pt>
                      <c:pt idx="135">
                        <c:v>4.3326000000000002</c:v>
                      </c:pt>
                      <c:pt idx="136">
                        <c:v>4.3586999999999998</c:v>
                      </c:pt>
                      <c:pt idx="137">
                        <c:v>4.3848000000000003</c:v>
                      </c:pt>
                      <c:pt idx="138">
                        <c:v>4.4108999999999998</c:v>
                      </c:pt>
                      <c:pt idx="139">
                        <c:v>4.4370000000000003</c:v>
                      </c:pt>
                      <c:pt idx="140">
                        <c:v>4.4630999999999998</c:v>
                      </c:pt>
                      <c:pt idx="141">
                        <c:v>4.4892000000000003</c:v>
                      </c:pt>
                      <c:pt idx="142">
                        <c:v>4.5152999999999999</c:v>
                      </c:pt>
                      <c:pt idx="143">
                        <c:v>4.5414000000000003</c:v>
                      </c:pt>
                      <c:pt idx="144">
                        <c:v>4.5674999999999999</c:v>
                      </c:pt>
                      <c:pt idx="145">
                        <c:v>4.5936000000000003</c:v>
                      </c:pt>
                      <c:pt idx="146">
                        <c:v>4.6196999999999999</c:v>
                      </c:pt>
                      <c:pt idx="147">
                        <c:v>4.6458000000000004</c:v>
                      </c:pt>
                      <c:pt idx="148">
                        <c:v>4.6718999999999999</c:v>
                      </c:pt>
                      <c:pt idx="149">
                        <c:v>4.6980000000000004</c:v>
                      </c:pt>
                      <c:pt idx="150">
                        <c:v>4.7241</c:v>
                      </c:pt>
                      <c:pt idx="151">
                        <c:v>4.7502000000000004</c:v>
                      </c:pt>
                      <c:pt idx="152">
                        <c:v>4.7763</c:v>
                      </c:pt>
                      <c:pt idx="153">
                        <c:v>4.8023999999999996</c:v>
                      </c:pt>
                      <c:pt idx="154">
                        <c:v>4.8285</c:v>
                      </c:pt>
                      <c:pt idx="155">
                        <c:v>4.8545999999999996</c:v>
                      </c:pt>
                      <c:pt idx="156">
                        <c:v>4.8807</c:v>
                      </c:pt>
                      <c:pt idx="157">
                        <c:v>4.9067999999999996</c:v>
                      </c:pt>
                      <c:pt idx="158">
                        <c:v>4.9329000000000001</c:v>
                      </c:pt>
                      <c:pt idx="159">
                        <c:v>4.9589999999999996</c:v>
                      </c:pt>
                      <c:pt idx="160">
                        <c:v>4.9851000000000001</c:v>
                      </c:pt>
                      <c:pt idx="161">
                        <c:v>5.0111999999999997</c:v>
                      </c:pt>
                      <c:pt idx="162">
                        <c:v>5.0373000000000001</c:v>
                      </c:pt>
                      <c:pt idx="163">
                        <c:v>5.0633999999999997</c:v>
                      </c:pt>
                      <c:pt idx="164">
                        <c:v>5.0895000000000001</c:v>
                      </c:pt>
                      <c:pt idx="165">
                        <c:v>5.1155999999999997</c:v>
                      </c:pt>
                      <c:pt idx="166">
                        <c:v>5.1417000000000002</c:v>
                      </c:pt>
                      <c:pt idx="167">
                        <c:v>5.1677999999999997</c:v>
                      </c:pt>
                      <c:pt idx="168">
                        <c:v>5.1939000000000002</c:v>
                      </c:pt>
                      <c:pt idx="169">
                        <c:v>5.22</c:v>
                      </c:pt>
                      <c:pt idx="170">
                        <c:v>5.2461000000000002</c:v>
                      </c:pt>
                      <c:pt idx="171">
                        <c:v>5.2721999999999998</c:v>
                      </c:pt>
                      <c:pt idx="172">
                        <c:v>5.2983000000000002</c:v>
                      </c:pt>
                      <c:pt idx="173">
                        <c:v>5.3243999999999998</c:v>
                      </c:pt>
                      <c:pt idx="174">
                        <c:v>5.3505000000000003</c:v>
                      </c:pt>
                      <c:pt idx="175">
                        <c:v>5.3765999999999998</c:v>
                      </c:pt>
                      <c:pt idx="176">
                        <c:v>5.4027000000000003</c:v>
                      </c:pt>
                      <c:pt idx="177">
                        <c:v>5.4287999999999998</c:v>
                      </c:pt>
                      <c:pt idx="178">
                        <c:v>5.4549000000000003</c:v>
                      </c:pt>
                      <c:pt idx="179">
                        <c:v>5.4809999999999999</c:v>
                      </c:pt>
                      <c:pt idx="180">
                        <c:v>5.5071000000000003</c:v>
                      </c:pt>
                      <c:pt idx="181">
                        <c:v>5.5331999999999999</c:v>
                      </c:pt>
                      <c:pt idx="182">
                        <c:v>5.5593000000000004</c:v>
                      </c:pt>
                      <c:pt idx="183">
                        <c:v>5.5853999999999999</c:v>
                      </c:pt>
                      <c:pt idx="184">
                        <c:v>5.6115000000000004</c:v>
                      </c:pt>
                      <c:pt idx="185">
                        <c:v>5.6375999999999999</c:v>
                      </c:pt>
                      <c:pt idx="186">
                        <c:v>5.6637000000000004</c:v>
                      </c:pt>
                      <c:pt idx="187">
                        <c:v>5.6898</c:v>
                      </c:pt>
                      <c:pt idx="188">
                        <c:v>5.7159000000000004</c:v>
                      </c:pt>
                      <c:pt idx="189">
                        <c:v>5.742</c:v>
                      </c:pt>
                      <c:pt idx="190">
                        <c:v>5.7680999999999996</c:v>
                      </c:pt>
                      <c:pt idx="191">
                        <c:v>5.7942</c:v>
                      </c:pt>
                      <c:pt idx="192">
                        <c:v>5.8202999999999996</c:v>
                      </c:pt>
                      <c:pt idx="193">
                        <c:v>5.8464</c:v>
                      </c:pt>
                      <c:pt idx="194">
                        <c:v>5.8724999999999996</c:v>
                      </c:pt>
                      <c:pt idx="195">
                        <c:v>5.8986000000000001</c:v>
                      </c:pt>
                      <c:pt idx="196">
                        <c:v>5.9246999999999996</c:v>
                      </c:pt>
                      <c:pt idx="197">
                        <c:v>5.9508000000000001</c:v>
                      </c:pt>
                      <c:pt idx="198">
                        <c:v>5.9768999999999997</c:v>
                      </c:pt>
                      <c:pt idx="199">
                        <c:v>6.0030000000000001</c:v>
                      </c:pt>
                      <c:pt idx="200">
                        <c:v>6.0290999999999997</c:v>
                      </c:pt>
                      <c:pt idx="201">
                        <c:v>6.0552000000000001</c:v>
                      </c:pt>
                      <c:pt idx="202">
                        <c:v>6.0812999999999997</c:v>
                      </c:pt>
                      <c:pt idx="203">
                        <c:v>6.1074000000000002</c:v>
                      </c:pt>
                      <c:pt idx="204">
                        <c:v>6.1334999999999997</c:v>
                      </c:pt>
                      <c:pt idx="205">
                        <c:v>6.1596000000000002</c:v>
                      </c:pt>
                      <c:pt idx="206">
                        <c:v>6.1856999999999998</c:v>
                      </c:pt>
                      <c:pt idx="207">
                        <c:v>6.2118000000000002</c:v>
                      </c:pt>
                      <c:pt idx="208">
                        <c:v>6.2378999999999998</c:v>
                      </c:pt>
                      <c:pt idx="209">
                        <c:v>6.2640000000000002</c:v>
                      </c:pt>
                      <c:pt idx="210">
                        <c:v>6.2900999999999998</c:v>
                      </c:pt>
                      <c:pt idx="211">
                        <c:v>6.3162000000000003</c:v>
                      </c:pt>
                      <c:pt idx="212">
                        <c:v>6.3422999999999998</c:v>
                      </c:pt>
                      <c:pt idx="213">
                        <c:v>6.3684000000000003</c:v>
                      </c:pt>
                      <c:pt idx="214">
                        <c:v>6.3944999999999999</c:v>
                      </c:pt>
                      <c:pt idx="215">
                        <c:v>6.4206000000000003</c:v>
                      </c:pt>
                      <c:pt idx="216">
                        <c:v>6.4466999999999999</c:v>
                      </c:pt>
                      <c:pt idx="217">
                        <c:v>6.4728000000000003</c:v>
                      </c:pt>
                      <c:pt idx="218">
                        <c:v>6.4988999999999999</c:v>
                      </c:pt>
                      <c:pt idx="219">
                        <c:v>6.5250000000000004</c:v>
                      </c:pt>
                      <c:pt idx="220">
                        <c:v>6.5510999999999999</c:v>
                      </c:pt>
                      <c:pt idx="221">
                        <c:v>6.5772000000000004</c:v>
                      </c:pt>
                      <c:pt idx="222">
                        <c:v>6.6032999999999999</c:v>
                      </c:pt>
                      <c:pt idx="223">
                        <c:v>6.6294000000000004</c:v>
                      </c:pt>
                      <c:pt idx="224">
                        <c:v>6.6555</c:v>
                      </c:pt>
                      <c:pt idx="225">
                        <c:v>6.6816000000000004</c:v>
                      </c:pt>
                      <c:pt idx="226">
                        <c:v>6.7077</c:v>
                      </c:pt>
                      <c:pt idx="227">
                        <c:v>6.7337999999999996</c:v>
                      </c:pt>
                      <c:pt idx="228">
                        <c:v>6.7599</c:v>
                      </c:pt>
                      <c:pt idx="229">
                        <c:v>6.7859999999999996</c:v>
                      </c:pt>
                      <c:pt idx="230">
                        <c:v>6.8121</c:v>
                      </c:pt>
                      <c:pt idx="231">
                        <c:v>6.8381999999999996</c:v>
                      </c:pt>
                      <c:pt idx="232">
                        <c:v>6.8643000000000001</c:v>
                      </c:pt>
                      <c:pt idx="233">
                        <c:v>6.8903999999999996</c:v>
                      </c:pt>
                      <c:pt idx="234">
                        <c:v>6.9165000000000001</c:v>
                      </c:pt>
                      <c:pt idx="235">
                        <c:v>6.9425999999999997</c:v>
                      </c:pt>
                      <c:pt idx="236">
                        <c:v>6.9687000000000001</c:v>
                      </c:pt>
                      <c:pt idx="237">
                        <c:v>6.9947999999999997</c:v>
                      </c:pt>
                      <c:pt idx="238">
                        <c:v>7.0209000000000001</c:v>
                      </c:pt>
                      <c:pt idx="239">
                        <c:v>7.0469999999999997</c:v>
                      </c:pt>
                      <c:pt idx="240">
                        <c:v>7.0731000000000002</c:v>
                      </c:pt>
                      <c:pt idx="241">
                        <c:v>7.0991999999999997</c:v>
                      </c:pt>
                      <c:pt idx="242">
                        <c:v>7.1253000000000002</c:v>
                      </c:pt>
                      <c:pt idx="243">
                        <c:v>7.1513999999999998</c:v>
                      </c:pt>
                      <c:pt idx="244">
                        <c:v>7.1775000000000002</c:v>
                      </c:pt>
                      <c:pt idx="245">
                        <c:v>7.2035999999999998</c:v>
                      </c:pt>
                      <c:pt idx="246">
                        <c:v>7.2297000000000002</c:v>
                      </c:pt>
                      <c:pt idx="247">
                        <c:v>7.2557999999999998</c:v>
                      </c:pt>
                      <c:pt idx="248">
                        <c:v>7.2819000000000003</c:v>
                      </c:pt>
                      <c:pt idx="249">
                        <c:v>7.3079999999999998</c:v>
                      </c:pt>
                      <c:pt idx="250">
                        <c:v>7.3341000000000003</c:v>
                      </c:pt>
                      <c:pt idx="251">
                        <c:v>7.3601999999999999</c:v>
                      </c:pt>
                      <c:pt idx="252">
                        <c:v>7.3863000000000003</c:v>
                      </c:pt>
                      <c:pt idx="253">
                        <c:v>7.4123999999999999</c:v>
                      </c:pt>
                      <c:pt idx="254">
                        <c:v>7.4385000000000003</c:v>
                      </c:pt>
                      <c:pt idx="255">
                        <c:v>7.4645999999999999</c:v>
                      </c:pt>
                      <c:pt idx="256">
                        <c:v>7.4907000000000004</c:v>
                      </c:pt>
                      <c:pt idx="257">
                        <c:v>7.5167999999999999</c:v>
                      </c:pt>
                      <c:pt idx="258">
                        <c:v>7.5429000000000004</c:v>
                      </c:pt>
                      <c:pt idx="259">
                        <c:v>7.569</c:v>
                      </c:pt>
                      <c:pt idx="260">
                        <c:v>7.5951000000000004</c:v>
                      </c:pt>
                      <c:pt idx="261">
                        <c:v>7.6212</c:v>
                      </c:pt>
                      <c:pt idx="262">
                        <c:v>7.6473000000000004</c:v>
                      </c:pt>
                      <c:pt idx="263">
                        <c:v>7.6734</c:v>
                      </c:pt>
                      <c:pt idx="264">
                        <c:v>7.6994999999999996</c:v>
                      </c:pt>
                      <c:pt idx="265">
                        <c:v>7.7256</c:v>
                      </c:pt>
                      <c:pt idx="266">
                        <c:v>7.7516999999999996</c:v>
                      </c:pt>
                      <c:pt idx="267">
                        <c:v>7.7778</c:v>
                      </c:pt>
                      <c:pt idx="268">
                        <c:v>7.8038999999999996</c:v>
                      </c:pt>
                      <c:pt idx="269">
                        <c:v>7.83</c:v>
                      </c:pt>
                      <c:pt idx="270">
                        <c:v>7.8560999999999996</c:v>
                      </c:pt>
                      <c:pt idx="271">
                        <c:v>7.8822000000000001</c:v>
                      </c:pt>
                      <c:pt idx="272">
                        <c:v>7.9082999999999997</c:v>
                      </c:pt>
                      <c:pt idx="273">
                        <c:v>7.9344000000000001</c:v>
                      </c:pt>
                      <c:pt idx="274">
                        <c:v>7.9604999999999997</c:v>
                      </c:pt>
                      <c:pt idx="275">
                        <c:v>7.9866000000000001</c:v>
                      </c:pt>
                      <c:pt idx="276">
                        <c:v>8.0127000000000006</c:v>
                      </c:pt>
                      <c:pt idx="277">
                        <c:v>8.0388000000000002</c:v>
                      </c:pt>
                      <c:pt idx="278">
                        <c:v>8.0648999999999997</c:v>
                      </c:pt>
                      <c:pt idx="279">
                        <c:v>8.0909999999999993</c:v>
                      </c:pt>
                      <c:pt idx="280">
                        <c:v>8.1171000000000006</c:v>
                      </c:pt>
                      <c:pt idx="281">
                        <c:v>8.1432000000000002</c:v>
                      </c:pt>
                      <c:pt idx="282">
                        <c:v>8.1692999999999998</c:v>
                      </c:pt>
                      <c:pt idx="283">
                        <c:v>8.1953999999999994</c:v>
                      </c:pt>
                      <c:pt idx="284">
                        <c:v>8.2215000000000007</c:v>
                      </c:pt>
                      <c:pt idx="285">
                        <c:v>8.2476000000000003</c:v>
                      </c:pt>
                      <c:pt idx="286">
                        <c:v>8.2736999999999998</c:v>
                      </c:pt>
                      <c:pt idx="287">
                        <c:v>8.2997999999999994</c:v>
                      </c:pt>
                      <c:pt idx="288">
                        <c:v>8.3259000000000007</c:v>
                      </c:pt>
                      <c:pt idx="289">
                        <c:v>8.3520000000000003</c:v>
                      </c:pt>
                      <c:pt idx="290">
                        <c:v>8.3780999999999999</c:v>
                      </c:pt>
                      <c:pt idx="291">
                        <c:v>8.4041999999999994</c:v>
                      </c:pt>
                      <c:pt idx="292">
                        <c:v>8.4303000000000008</c:v>
                      </c:pt>
                      <c:pt idx="293">
                        <c:v>8.4564000000000004</c:v>
                      </c:pt>
                      <c:pt idx="294">
                        <c:v>8.4824999999999999</c:v>
                      </c:pt>
                      <c:pt idx="295">
                        <c:v>8.5085999999999995</c:v>
                      </c:pt>
                      <c:pt idx="296">
                        <c:v>8.5347000000000008</c:v>
                      </c:pt>
                      <c:pt idx="297">
                        <c:v>8.5608000000000004</c:v>
                      </c:pt>
                      <c:pt idx="298">
                        <c:v>8.5869</c:v>
                      </c:pt>
                      <c:pt idx="299">
                        <c:v>8.6129999999999995</c:v>
                      </c:pt>
                      <c:pt idx="300">
                        <c:v>8.6390999999999991</c:v>
                      </c:pt>
                      <c:pt idx="301">
                        <c:v>8.6652000000000005</c:v>
                      </c:pt>
                      <c:pt idx="302">
                        <c:v>8.6913</c:v>
                      </c:pt>
                      <c:pt idx="303">
                        <c:v>8.7173999999999996</c:v>
                      </c:pt>
                      <c:pt idx="304">
                        <c:v>8.7434999999999992</c:v>
                      </c:pt>
                      <c:pt idx="305">
                        <c:v>8.7696000000000005</c:v>
                      </c:pt>
                      <c:pt idx="306">
                        <c:v>8.7957000000000001</c:v>
                      </c:pt>
                      <c:pt idx="307">
                        <c:v>8.8217999999999996</c:v>
                      </c:pt>
                      <c:pt idx="308">
                        <c:v>8.8478999999999992</c:v>
                      </c:pt>
                      <c:pt idx="309">
                        <c:v>8.8740000000000006</c:v>
                      </c:pt>
                      <c:pt idx="310">
                        <c:v>8.9001000000000001</c:v>
                      </c:pt>
                      <c:pt idx="311">
                        <c:v>8.9261999999999997</c:v>
                      </c:pt>
                      <c:pt idx="312">
                        <c:v>8.9522999999999993</c:v>
                      </c:pt>
                      <c:pt idx="313">
                        <c:v>8.9784000000000006</c:v>
                      </c:pt>
                      <c:pt idx="314">
                        <c:v>9.0045000000000002</c:v>
                      </c:pt>
                      <c:pt idx="315">
                        <c:v>9.0305999999999997</c:v>
                      </c:pt>
                      <c:pt idx="316">
                        <c:v>9.0566999999999993</c:v>
                      </c:pt>
                      <c:pt idx="317">
                        <c:v>9.0828000000000007</c:v>
                      </c:pt>
                      <c:pt idx="318">
                        <c:v>9.1089000000000002</c:v>
                      </c:pt>
                      <c:pt idx="319">
                        <c:v>9.1349999999999998</c:v>
                      </c:pt>
                      <c:pt idx="320">
                        <c:v>9.1610999999999994</c:v>
                      </c:pt>
                      <c:pt idx="321">
                        <c:v>9.1872000000000007</c:v>
                      </c:pt>
                      <c:pt idx="322">
                        <c:v>9.2133000000000003</c:v>
                      </c:pt>
                      <c:pt idx="323">
                        <c:v>9.2393999999999998</c:v>
                      </c:pt>
                      <c:pt idx="324">
                        <c:v>9.2654999999999994</c:v>
                      </c:pt>
                      <c:pt idx="325">
                        <c:v>9.2916000000000007</c:v>
                      </c:pt>
                      <c:pt idx="326">
                        <c:v>9.3177000000000003</c:v>
                      </c:pt>
                      <c:pt idx="327">
                        <c:v>9.3437999999999999</c:v>
                      </c:pt>
                      <c:pt idx="328">
                        <c:v>9.3698999999999995</c:v>
                      </c:pt>
                      <c:pt idx="329">
                        <c:v>9.3960000000000008</c:v>
                      </c:pt>
                      <c:pt idx="330">
                        <c:v>9.4221000000000004</c:v>
                      </c:pt>
                      <c:pt idx="331">
                        <c:v>9.4481999999999999</c:v>
                      </c:pt>
                      <c:pt idx="332">
                        <c:v>9.4742999999999995</c:v>
                      </c:pt>
                      <c:pt idx="333">
                        <c:v>9.5004000000000008</c:v>
                      </c:pt>
                      <c:pt idx="334">
                        <c:v>9.5265000000000004</c:v>
                      </c:pt>
                      <c:pt idx="335">
                        <c:v>9.5526</c:v>
                      </c:pt>
                      <c:pt idx="336">
                        <c:v>9.5786999999999995</c:v>
                      </c:pt>
                      <c:pt idx="337">
                        <c:v>9.6047999999999991</c:v>
                      </c:pt>
                      <c:pt idx="338">
                        <c:v>9.6309000000000005</c:v>
                      </c:pt>
                      <c:pt idx="339">
                        <c:v>9.657</c:v>
                      </c:pt>
                      <c:pt idx="340">
                        <c:v>9.6830999999999996</c:v>
                      </c:pt>
                      <c:pt idx="341">
                        <c:v>9.7091999999999992</c:v>
                      </c:pt>
                      <c:pt idx="342">
                        <c:v>9.7353000000000005</c:v>
                      </c:pt>
                      <c:pt idx="343">
                        <c:v>9.7614000000000001</c:v>
                      </c:pt>
                      <c:pt idx="344">
                        <c:v>9.7874999999999996</c:v>
                      </c:pt>
                      <c:pt idx="345">
                        <c:v>9.8135999999999992</c:v>
                      </c:pt>
                      <c:pt idx="346">
                        <c:v>9.8397000000000006</c:v>
                      </c:pt>
                      <c:pt idx="347">
                        <c:v>9.8658000000000001</c:v>
                      </c:pt>
                      <c:pt idx="348">
                        <c:v>9.8918999999999997</c:v>
                      </c:pt>
                      <c:pt idx="349">
                        <c:v>9.9179999999999993</c:v>
                      </c:pt>
                      <c:pt idx="350">
                        <c:v>9.9441000000000006</c:v>
                      </c:pt>
                      <c:pt idx="351">
                        <c:v>9.9702000000000002</c:v>
                      </c:pt>
                      <c:pt idx="352">
                        <c:v>9.9962999999999997</c:v>
                      </c:pt>
                      <c:pt idx="353">
                        <c:v>10.022399999999999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Лист1!$I$32:$I$385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-2.1178149999999998</c:v>
                      </c:pt>
                      <c:pt idx="1">
                        <c:v>-2.2009539999999999</c:v>
                      </c:pt>
                      <c:pt idx="2">
                        <c:v>-2.2779769999999999</c:v>
                      </c:pt>
                      <c:pt idx="3">
                        <c:v>-2.348392</c:v>
                      </c:pt>
                      <c:pt idx="4">
                        <c:v>-2.4118179999999998</c:v>
                      </c:pt>
                      <c:pt idx="5">
                        <c:v>-2.4679929999999999</c:v>
                      </c:pt>
                      <c:pt idx="6">
                        <c:v>-2.5167579999999998</c:v>
                      </c:pt>
                      <c:pt idx="7">
                        <c:v>-2.558049</c:v>
                      </c:pt>
                      <c:pt idx="8">
                        <c:v>-2.5918749999999999</c:v>
                      </c:pt>
                      <c:pt idx="9">
                        <c:v>-2.6182919999999998</c:v>
                      </c:pt>
                      <c:pt idx="10">
                        <c:v>-2.6373790000000001</c:v>
                      </c:pt>
                      <c:pt idx="11">
                        <c:v>-2.6492260000000001</c:v>
                      </c:pt>
                      <c:pt idx="12">
                        <c:v>-2.6492179999999999</c:v>
                      </c:pt>
                      <c:pt idx="13">
                        <c:v>-2.6492100000000001</c:v>
                      </c:pt>
                      <c:pt idx="14">
                        <c:v>-2.649203</c:v>
                      </c:pt>
                      <c:pt idx="15">
                        <c:v>-2.649197</c:v>
                      </c:pt>
                      <c:pt idx="16">
                        <c:v>-2.6491920000000002</c:v>
                      </c:pt>
                      <c:pt idx="17">
                        <c:v>-2.649187</c:v>
                      </c:pt>
                      <c:pt idx="18">
                        <c:v>-2.6491820000000001</c:v>
                      </c:pt>
                      <c:pt idx="19">
                        <c:v>-2.649178</c:v>
                      </c:pt>
                      <c:pt idx="20">
                        <c:v>-2.6491750000000001</c:v>
                      </c:pt>
                      <c:pt idx="21">
                        <c:v>-2.6491720000000001</c:v>
                      </c:pt>
                      <c:pt idx="22">
                        <c:v>-2.6491690000000001</c:v>
                      </c:pt>
                      <c:pt idx="23">
                        <c:v>-2.6491669999999998</c:v>
                      </c:pt>
                      <c:pt idx="24">
                        <c:v>-2.649165</c:v>
                      </c:pt>
                      <c:pt idx="25">
                        <c:v>-2.6491630000000002</c:v>
                      </c:pt>
                      <c:pt idx="26">
                        <c:v>-2.6491609999999999</c:v>
                      </c:pt>
                      <c:pt idx="27">
                        <c:v>-2.6491600000000002</c:v>
                      </c:pt>
                      <c:pt idx="28">
                        <c:v>-2.649159</c:v>
                      </c:pt>
                      <c:pt idx="29">
                        <c:v>-2.6491579999999999</c:v>
                      </c:pt>
                      <c:pt idx="30">
                        <c:v>-2.6491579999999999</c:v>
                      </c:pt>
                      <c:pt idx="31">
                        <c:v>-2.6491570000000002</c:v>
                      </c:pt>
                      <c:pt idx="32">
                        <c:v>-2.6491570000000002</c:v>
                      </c:pt>
                      <c:pt idx="33">
                        <c:v>-2.6491560000000001</c:v>
                      </c:pt>
                      <c:pt idx="34">
                        <c:v>-2.6491560000000001</c:v>
                      </c:pt>
                      <c:pt idx="35">
                        <c:v>-2.6491560000000001</c:v>
                      </c:pt>
                      <c:pt idx="36">
                        <c:v>-2.6491560000000001</c:v>
                      </c:pt>
                      <c:pt idx="37">
                        <c:v>-2.6491570000000002</c:v>
                      </c:pt>
                      <c:pt idx="38">
                        <c:v>-2.6491570000000002</c:v>
                      </c:pt>
                      <c:pt idx="39">
                        <c:v>-2.6491570000000002</c:v>
                      </c:pt>
                      <c:pt idx="40">
                        <c:v>-2.6491579999999999</c:v>
                      </c:pt>
                      <c:pt idx="41">
                        <c:v>-2.6491579999999999</c:v>
                      </c:pt>
                      <c:pt idx="42">
                        <c:v>-2.649159</c:v>
                      </c:pt>
                      <c:pt idx="43">
                        <c:v>-2.649159</c:v>
                      </c:pt>
                      <c:pt idx="44">
                        <c:v>-2.6491600000000002</c:v>
                      </c:pt>
                      <c:pt idx="45">
                        <c:v>-2.6491609999999999</c:v>
                      </c:pt>
                      <c:pt idx="46">
                        <c:v>-2.649162</c:v>
                      </c:pt>
                      <c:pt idx="47">
                        <c:v>-2.649162</c:v>
                      </c:pt>
                      <c:pt idx="48">
                        <c:v>-2.6491630000000002</c:v>
                      </c:pt>
                      <c:pt idx="49">
                        <c:v>-2.6491639999999999</c:v>
                      </c:pt>
                      <c:pt idx="50">
                        <c:v>-2.649165</c:v>
                      </c:pt>
                      <c:pt idx="51">
                        <c:v>-2.6491660000000001</c:v>
                      </c:pt>
                      <c:pt idx="52">
                        <c:v>-2.6491669999999998</c:v>
                      </c:pt>
                      <c:pt idx="53">
                        <c:v>-2.649168</c:v>
                      </c:pt>
                      <c:pt idx="54">
                        <c:v>-2.6491690000000001</c:v>
                      </c:pt>
                      <c:pt idx="55">
                        <c:v>-2.6491699999999998</c:v>
                      </c:pt>
                      <c:pt idx="56">
                        <c:v>-2.6491709999999999</c:v>
                      </c:pt>
                      <c:pt idx="57">
                        <c:v>-2.6491720000000001</c:v>
                      </c:pt>
                      <c:pt idx="58">
                        <c:v>-2.6491730000000002</c:v>
                      </c:pt>
                      <c:pt idx="59">
                        <c:v>-2.6491739999999999</c:v>
                      </c:pt>
                      <c:pt idx="60">
                        <c:v>-2.6491750000000001</c:v>
                      </c:pt>
                      <c:pt idx="61">
                        <c:v>-2.6491760000000002</c:v>
                      </c:pt>
                      <c:pt idx="62">
                        <c:v>-2.6491769999999999</c:v>
                      </c:pt>
                      <c:pt idx="63">
                        <c:v>-2.649178</c:v>
                      </c:pt>
                      <c:pt idx="64">
                        <c:v>-2.6491790000000002</c:v>
                      </c:pt>
                      <c:pt idx="65">
                        <c:v>-2.649181</c:v>
                      </c:pt>
                      <c:pt idx="66">
                        <c:v>-2.6491820000000001</c:v>
                      </c:pt>
                      <c:pt idx="67">
                        <c:v>-2.6491829999999998</c:v>
                      </c:pt>
                      <c:pt idx="68">
                        <c:v>-2.649184</c:v>
                      </c:pt>
                      <c:pt idx="69">
                        <c:v>-2.6491850000000001</c:v>
                      </c:pt>
                      <c:pt idx="70">
                        <c:v>-2.6491859999999998</c:v>
                      </c:pt>
                      <c:pt idx="71">
                        <c:v>-2.649187</c:v>
                      </c:pt>
                      <c:pt idx="72">
                        <c:v>-2.6491880000000001</c:v>
                      </c:pt>
                      <c:pt idx="73">
                        <c:v>-2.6491889999999998</c:v>
                      </c:pt>
                      <c:pt idx="74">
                        <c:v>-2.6491910000000001</c:v>
                      </c:pt>
                      <c:pt idx="75">
                        <c:v>-2.6491920000000002</c:v>
                      </c:pt>
                      <c:pt idx="76">
                        <c:v>-2.6491929999999999</c:v>
                      </c:pt>
                      <c:pt idx="77">
                        <c:v>-2.649194</c:v>
                      </c:pt>
                      <c:pt idx="78">
                        <c:v>-2.6491950000000002</c:v>
                      </c:pt>
                      <c:pt idx="79">
                        <c:v>-2.6491959999999999</c:v>
                      </c:pt>
                      <c:pt idx="80">
                        <c:v>-2.649197</c:v>
                      </c:pt>
                      <c:pt idx="81">
                        <c:v>-2.6491980000000002</c:v>
                      </c:pt>
                      <c:pt idx="82">
                        <c:v>-2.6492</c:v>
                      </c:pt>
                      <c:pt idx="83">
                        <c:v>-2.6492010000000001</c:v>
                      </c:pt>
                      <c:pt idx="84">
                        <c:v>-2.6492019999999998</c:v>
                      </c:pt>
                      <c:pt idx="85">
                        <c:v>-2.649203</c:v>
                      </c:pt>
                      <c:pt idx="86">
                        <c:v>-2.6492040000000001</c:v>
                      </c:pt>
                      <c:pt idx="87">
                        <c:v>-2.6492049999999998</c:v>
                      </c:pt>
                      <c:pt idx="88">
                        <c:v>-2.6492059999999999</c:v>
                      </c:pt>
                      <c:pt idx="89">
                        <c:v>-2.6492070000000001</c:v>
                      </c:pt>
                      <c:pt idx="90">
                        <c:v>-2.6492089999999999</c:v>
                      </c:pt>
                      <c:pt idx="91">
                        <c:v>-2.6492100000000001</c:v>
                      </c:pt>
                      <c:pt idx="92">
                        <c:v>-2.6492110000000002</c:v>
                      </c:pt>
                      <c:pt idx="93">
                        <c:v>-2.6492119999999999</c:v>
                      </c:pt>
                      <c:pt idx="94">
                        <c:v>-2.649213</c:v>
                      </c:pt>
                      <c:pt idx="95">
                        <c:v>-2.6492140000000002</c:v>
                      </c:pt>
                      <c:pt idx="96">
                        <c:v>-2.6492149999999999</c:v>
                      </c:pt>
                      <c:pt idx="97">
                        <c:v>-2.649216</c:v>
                      </c:pt>
                      <c:pt idx="98">
                        <c:v>-2.6492170000000002</c:v>
                      </c:pt>
                      <c:pt idx="99">
                        <c:v>-2.6492179999999999</c:v>
                      </c:pt>
                      <c:pt idx="100">
                        <c:v>-2.6492200000000001</c:v>
                      </c:pt>
                      <c:pt idx="101">
                        <c:v>-2.6492209999999998</c:v>
                      </c:pt>
                      <c:pt idx="102">
                        <c:v>-2.649222</c:v>
                      </c:pt>
                      <c:pt idx="103">
                        <c:v>-2.6492230000000001</c:v>
                      </c:pt>
                      <c:pt idx="104">
                        <c:v>-2.6492239999999998</c:v>
                      </c:pt>
                      <c:pt idx="105">
                        <c:v>-2.6492249999999999</c:v>
                      </c:pt>
                      <c:pt idx="106">
                        <c:v>-2.6492260000000001</c:v>
                      </c:pt>
                      <c:pt idx="107">
                        <c:v>-2.6492270000000002</c:v>
                      </c:pt>
                      <c:pt idx="108">
                        <c:v>-2.6492279999999999</c:v>
                      </c:pt>
                      <c:pt idx="109">
                        <c:v>-2.6492290000000001</c:v>
                      </c:pt>
                      <c:pt idx="110">
                        <c:v>-2.6492300000000002</c:v>
                      </c:pt>
                      <c:pt idx="111">
                        <c:v>-2.6492309999999999</c:v>
                      </c:pt>
                      <c:pt idx="112">
                        <c:v>-2.6492330000000002</c:v>
                      </c:pt>
                      <c:pt idx="113">
                        <c:v>-2.6492339999999999</c:v>
                      </c:pt>
                      <c:pt idx="114">
                        <c:v>-2.649235</c:v>
                      </c:pt>
                      <c:pt idx="115">
                        <c:v>-2.6492360000000001</c:v>
                      </c:pt>
                      <c:pt idx="116">
                        <c:v>-2.6492369999999998</c:v>
                      </c:pt>
                      <c:pt idx="117">
                        <c:v>-2.649238</c:v>
                      </c:pt>
                      <c:pt idx="118">
                        <c:v>-2.6492390000000001</c:v>
                      </c:pt>
                      <c:pt idx="119">
                        <c:v>-2.6492399999999998</c:v>
                      </c:pt>
                      <c:pt idx="120">
                        <c:v>-2.649241</c:v>
                      </c:pt>
                      <c:pt idx="121">
                        <c:v>-2.6492420000000001</c:v>
                      </c:pt>
                      <c:pt idx="122">
                        <c:v>-2.6492429999999998</c:v>
                      </c:pt>
                      <c:pt idx="123">
                        <c:v>-2.6492439999999999</c:v>
                      </c:pt>
                      <c:pt idx="124">
                        <c:v>-2.6492450000000001</c:v>
                      </c:pt>
                      <c:pt idx="125">
                        <c:v>-2.6492460000000002</c:v>
                      </c:pt>
                      <c:pt idx="126">
                        <c:v>-2.6492469999999999</c:v>
                      </c:pt>
                      <c:pt idx="127">
                        <c:v>-2.649248</c:v>
                      </c:pt>
                      <c:pt idx="128">
                        <c:v>-2.6492490000000002</c:v>
                      </c:pt>
                      <c:pt idx="129">
                        <c:v>-2.6492499999999999</c:v>
                      </c:pt>
                      <c:pt idx="130">
                        <c:v>-2.649251</c:v>
                      </c:pt>
                      <c:pt idx="131">
                        <c:v>-2.6492520000000002</c:v>
                      </c:pt>
                      <c:pt idx="132">
                        <c:v>-2.649254</c:v>
                      </c:pt>
                      <c:pt idx="133">
                        <c:v>-2.6492550000000001</c:v>
                      </c:pt>
                      <c:pt idx="134">
                        <c:v>-2.6492559999999998</c:v>
                      </c:pt>
                      <c:pt idx="135">
                        <c:v>-2.649257</c:v>
                      </c:pt>
                      <c:pt idx="136">
                        <c:v>-2.6492580000000001</c:v>
                      </c:pt>
                      <c:pt idx="137">
                        <c:v>-2.6492589999999998</c:v>
                      </c:pt>
                      <c:pt idx="138">
                        <c:v>-2.6492599999999999</c:v>
                      </c:pt>
                      <c:pt idx="139">
                        <c:v>-2.6492610000000001</c:v>
                      </c:pt>
                      <c:pt idx="140">
                        <c:v>-2.6492619999999998</c:v>
                      </c:pt>
                      <c:pt idx="141">
                        <c:v>-2.6492629999999999</c:v>
                      </c:pt>
                      <c:pt idx="142">
                        <c:v>-2.6492640000000001</c:v>
                      </c:pt>
                      <c:pt idx="143">
                        <c:v>-2.6492650000000002</c:v>
                      </c:pt>
                      <c:pt idx="144">
                        <c:v>-2.6492659999999999</c:v>
                      </c:pt>
                      <c:pt idx="145">
                        <c:v>-2.649267</c:v>
                      </c:pt>
                      <c:pt idx="146">
                        <c:v>-2.6492680000000002</c:v>
                      </c:pt>
                      <c:pt idx="147">
                        <c:v>-2.6492689999999999</c:v>
                      </c:pt>
                      <c:pt idx="148">
                        <c:v>-2.64927</c:v>
                      </c:pt>
                      <c:pt idx="149">
                        <c:v>-2.6492710000000002</c:v>
                      </c:pt>
                      <c:pt idx="150">
                        <c:v>-2.6492719999999998</c:v>
                      </c:pt>
                      <c:pt idx="151">
                        <c:v>-2.649273</c:v>
                      </c:pt>
                      <c:pt idx="152">
                        <c:v>-2.6492740000000001</c:v>
                      </c:pt>
                      <c:pt idx="153">
                        <c:v>-2.6492749999999998</c:v>
                      </c:pt>
                      <c:pt idx="154">
                        <c:v>-2.649276</c:v>
                      </c:pt>
                      <c:pt idx="155">
                        <c:v>-2.6492770000000001</c:v>
                      </c:pt>
                      <c:pt idx="156">
                        <c:v>-2.6492779999999998</c:v>
                      </c:pt>
                      <c:pt idx="157">
                        <c:v>-2.6492789999999999</c:v>
                      </c:pt>
                      <c:pt idx="158">
                        <c:v>-2.6492800000000001</c:v>
                      </c:pt>
                      <c:pt idx="159">
                        <c:v>-2.6492810000000002</c:v>
                      </c:pt>
                      <c:pt idx="160">
                        <c:v>-2.6492819999999999</c:v>
                      </c:pt>
                      <c:pt idx="161">
                        <c:v>-2.6492830000000001</c:v>
                      </c:pt>
                      <c:pt idx="162">
                        <c:v>-2.6492840000000002</c:v>
                      </c:pt>
                      <c:pt idx="163">
                        <c:v>-2.6492849999999999</c:v>
                      </c:pt>
                      <c:pt idx="164">
                        <c:v>-2.649286</c:v>
                      </c:pt>
                      <c:pt idx="165">
                        <c:v>-2.6492870000000002</c:v>
                      </c:pt>
                      <c:pt idx="166">
                        <c:v>-2.6492879999999999</c:v>
                      </c:pt>
                      <c:pt idx="167">
                        <c:v>-2.649289</c:v>
                      </c:pt>
                      <c:pt idx="168">
                        <c:v>-2.6492900000000001</c:v>
                      </c:pt>
                      <c:pt idx="169">
                        <c:v>-2.6492909999999998</c:v>
                      </c:pt>
                      <c:pt idx="170">
                        <c:v>-2.649292</c:v>
                      </c:pt>
                      <c:pt idx="171">
                        <c:v>-2.6492930000000001</c:v>
                      </c:pt>
                      <c:pt idx="172">
                        <c:v>-2.6492939999999998</c:v>
                      </c:pt>
                      <c:pt idx="173">
                        <c:v>-2.649295</c:v>
                      </c:pt>
                      <c:pt idx="174">
                        <c:v>-2.6492960000000001</c:v>
                      </c:pt>
                      <c:pt idx="175">
                        <c:v>-2.6492969999999998</c:v>
                      </c:pt>
                      <c:pt idx="176">
                        <c:v>-2.6492979999999999</c:v>
                      </c:pt>
                      <c:pt idx="177">
                        <c:v>-2.6492990000000001</c:v>
                      </c:pt>
                      <c:pt idx="178">
                        <c:v>-2.6493000000000002</c:v>
                      </c:pt>
                      <c:pt idx="179">
                        <c:v>-2.6493009999999999</c:v>
                      </c:pt>
                      <c:pt idx="180">
                        <c:v>-2.649302</c:v>
                      </c:pt>
                      <c:pt idx="181">
                        <c:v>-2.6493030000000002</c:v>
                      </c:pt>
                      <c:pt idx="182">
                        <c:v>-2.6493039999999999</c:v>
                      </c:pt>
                      <c:pt idx="183">
                        <c:v>-2.649305</c:v>
                      </c:pt>
                      <c:pt idx="184">
                        <c:v>-2.6493060000000002</c:v>
                      </c:pt>
                      <c:pt idx="185">
                        <c:v>-2.6493069999999999</c:v>
                      </c:pt>
                      <c:pt idx="186">
                        <c:v>-2.649308</c:v>
                      </c:pt>
                      <c:pt idx="187">
                        <c:v>-2.6493099999999998</c:v>
                      </c:pt>
                      <c:pt idx="188">
                        <c:v>-2.649311</c:v>
                      </c:pt>
                      <c:pt idx="189">
                        <c:v>-2.6493120000000001</c:v>
                      </c:pt>
                      <c:pt idx="190">
                        <c:v>-2.6493129999999998</c:v>
                      </c:pt>
                      <c:pt idx="191">
                        <c:v>-2.6493139999999999</c:v>
                      </c:pt>
                      <c:pt idx="192">
                        <c:v>-2.6493150000000001</c:v>
                      </c:pt>
                      <c:pt idx="193">
                        <c:v>-2.6493159999999998</c:v>
                      </c:pt>
                      <c:pt idx="194">
                        <c:v>-2.6493169999999999</c:v>
                      </c:pt>
                      <c:pt idx="195">
                        <c:v>-2.6493180000000001</c:v>
                      </c:pt>
                      <c:pt idx="196">
                        <c:v>-2.6493190000000002</c:v>
                      </c:pt>
                      <c:pt idx="197">
                        <c:v>-2.6493199999999999</c:v>
                      </c:pt>
                      <c:pt idx="198">
                        <c:v>-2.649321</c:v>
                      </c:pt>
                      <c:pt idx="199">
                        <c:v>-2.6493220000000002</c:v>
                      </c:pt>
                      <c:pt idx="200">
                        <c:v>-2.6493229999999999</c:v>
                      </c:pt>
                      <c:pt idx="201">
                        <c:v>-2.649324</c:v>
                      </c:pt>
                      <c:pt idx="202">
                        <c:v>-2.6493250000000002</c:v>
                      </c:pt>
                      <c:pt idx="203">
                        <c:v>-2.6493259999999998</c:v>
                      </c:pt>
                      <c:pt idx="204">
                        <c:v>-2.649327</c:v>
                      </c:pt>
                      <c:pt idx="205">
                        <c:v>-2.6493280000000001</c:v>
                      </c:pt>
                      <c:pt idx="206">
                        <c:v>-2.6493289999999998</c:v>
                      </c:pt>
                      <c:pt idx="207">
                        <c:v>-2.64933</c:v>
                      </c:pt>
                      <c:pt idx="208">
                        <c:v>-2.6493310000000001</c:v>
                      </c:pt>
                      <c:pt idx="209">
                        <c:v>-2.6493319999999998</c:v>
                      </c:pt>
                      <c:pt idx="210">
                        <c:v>-2.6493329999999999</c:v>
                      </c:pt>
                      <c:pt idx="211">
                        <c:v>-2.6493340000000001</c:v>
                      </c:pt>
                      <c:pt idx="212">
                        <c:v>-2.6493350000000002</c:v>
                      </c:pt>
                      <c:pt idx="213">
                        <c:v>-2.6493359999999999</c:v>
                      </c:pt>
                      <c:pt idx="214">
                        <c:v>-2.6493370000000001</c:v>
                      </c:pt>
                      <c:pt idx="215">
                        <c:v>-2.6493370000000001</c:v>
                      </c:pt>
                      <c:pt idx="216">
                        <c:v>-2.6493380000000002</c:v>
                      </c:pt>
                      <c:pt idx="217">
                        <c:v>-2.6493389999999999</c:v>
                      </c:pt>
                      <c:pt idx="218">
                        <c:v>-2.64934</c:v>
                      </c:pt>
                      <c:pt idx="219">
                        <c:v>-2.6493410000000002</c:v>
                      </c:pt>
                      <c:pt idx="220">
                        <c:v>-2.6493419999999999</c:v>
                      </c:pt>
                      <c:pt idx="221">
                        <c:v>-2.649343</c:v>
                      </c:pt>
                      <c:pt idx="222">
                        <c:v>-2.6493440000000001</c:v>
                      </c:pt>
                      <c:pt idx="223">
                        <c:v>-2.6493449999999998</c:v>
                      </c:pt>
                      <c:pt idx="224">
                        <c:v>-2.649346</c:v>
                      </c:pt>
                      <c:pt idx="225">
                        <c:v>-2.6493470000000001</c:v>
                      </c:pt>
                      <c:pt idx="226">
                        <c:v>-2.6493479999999998</c:v>
                      </c:pt>
                      <c:pt idx="227">
                        <c:v>-2.649349</c:v>
                      </c:pt>
                      <c:pt idx="228">
                        <c:v>-2.6493500000000001</c:v>
                      </c:pt>
                      <c:pt idx="229">
                        <c:v>-2.6493509999999998</c:v>
                      </c:pt>
                      <c:pt idx="230">
                        <c:v>-2.6493519999999999</c:v>
                      </c:pt>
                      <c:pt idx="231">
                        <c:v>-2.6493530000000001</c:v>
                      </c:pt>
                      <c:pt idx="232">
                        <c:v>-2.6493540000000002</c:v>
                      </c:pt>
                      <c:pt idx="233">
                        <c:v>-2.6493549999999999</c:v>
                      </c:pt>
                      <c:pt idx="234">
                        <c:v>-2.649356</c:v>
                      </c:pt>
                      <c:pt idx="235">
                        <c:v>-2.6493570000000002</c:v>
                      </c:pt>
                      <c:pt idx="236">
                        <c:v>-2.6493579999999999</c:v>
                      </c:pt>
                      <c:pt idx="237">
                        <c:v>-2.649359</c:v>
                      </c:pt>
                      <c:pt idx="238">
                        <c:v>-2.6493600000000002</c:v>
                      </c:pt>
                      <c:pt idx="239">
                        <c:v>-2.6493609999999999</c:v>
                      </c:pt>
                      <c:pt idx="240">
                        <c:v>-2.649362</c:v>
                      </c:pt>
                      <c:pt idx="241">
                        <c:v>-2.6493630000000001</c:v>
                      </c:pt>
                      <c:pt idx="242">
                        <c:v>-2.6493639999999998</c:v>
                      </c:pt>
                      <c:pt idx="243">
                        <c:v>-2.649365</c:v>
                      </c:pt>
                      <c:pt idx="244">
                        <c:v>-2.6493660000000001</c:v>
                      </c:pt>
                      <c:pt idx="245">
                        <c:v>-2.6493669999999998</c:v>
                      </c:pt>
                      <c:pt idx="246">
                        <c:v>-2.6493679999999999</c:v>
                      </c:pt>
                      <c:pt idx="247">
                        <c:v>-2.6493690000000001</c:v>
                      </c:pt>
                      <c:pt idx="248">
                        <c:v>-2.6493699999999998</c:v>
                      </c:pt>
                      <c:pt idx="249">
                        <c:v>-2.6493709999999999</c:v>
                      </c:pt>
                      <c:pt idx="250">
                        <c:v>-2.6493720000000001</c:v>
                      </c:pt>
                      <c:pt idx="251">
                        <c:v>-2.6493730000000002</c:v>
                      </c:pt>
                      <c:pt idx="252">
                        <c:v>-2.6493739999999999</c:v>
                      </c:pt>
                      <c:pt idx="253">
                        <c:v>-2.649375</c:v>
                      </c:pt>
                      <c:pt idx="254">
                        <c:v>-2.6493760000000002</c:v>
                      </c:pt>
                      <c:pt idx="255">
                        <c:v>-2.6493769999999999</c:v>
                      </c:pt>
                      <c:pt idx="256">
                        <c:v>-2.6493769999999999</c:v>
                      </c:pt>
                      <c:pt idx="257">
                        <c:v>-2.649378</c:v>
                      </c:pt>
                      <c:pt idx="258">
                        <c:v>-2.6493790000000002</c:v>
                      </c:pt>
                      <c:pt idx="259">
                        <c:v>-2.6493799999999998</c:v>
                      </c:pt>
                      <c:pt idx="260">
                        <c:v>-2.649381</c:v>
                      </c:pt>
                      <c:pt idx="261">
                        <c:v>-2.6493820000000001</c:v>
                      </c:pt>
                      <c:pt idx="262">
                        <c:v>-2.6493829999999998</c:v>
                      </c:pt>
                      <c:pt idx="263">
                        <c:v>-2.649384</c:v>
                      </c:pt>
                      <c:pt idx="264">
                        <c:v>-2.6493850000000001</c:v>
                      </c:pt>
                      <c:pt idx="265">
                        <c:v>-2.6493859999999998</c:v>
                      </c:pt>
                      <c:pt idx="266">
                        <c:v>-2.6493869999999999</c:v>
                      </c:pt>
                      <c:pt idx="267">
                        <c:v>-2.6493880000000001</c:v>
                      </c:pt>
                      <c:pt idx="268">
                        <c:v>-2.6493890000000002</c:v>
                      </c:pt>
                      <c:pt idx="269">
                        <c:v>-2.6493899999999999</c:v>
                      </c:pt>
                      <c:pt idx="270">
                        <c:v>-2.6493910000000001</c:v>
                      </c:pt>
                      <c:pt idx="271">
                        <c:v>-2.6493920000000002</c:v>
                      </c:pt>
                      <c:pt idx="272">
                        <c:v>-2.6493929999999999</c:v>
                      </c:pt>
                      <c:pt idx="273">
                        <c:v>-2.649394</c:v>
                      </c:pt>
                      <c:pt idx="274">
                        <c:v>-2.649394</c:v>
                      </c:pt>
                      <c:pt idx="275">
                        <c:v>-2.6493950000000002</c:v>
                      </c:pt>
                      <c:pt idx="276">
                        <c:v>-2.6493959999999999</c:v>
                      </c:pt>
                      <c:pt idx="277">
                        <c:v>-2.649397</c:v>
                      </c:pt>
                      <c:pt idx="278">
                        <c:v>-2.6493980000000001</c:v>
                      </c:pt>
                      <c:pt idx="279">
                        <c:v>-2.6493989999999998</c:v>
                      </c:pt>
                      <c:pt idx="280">
                        <c:v>-2.6494</c:v>
                      </c:pt>
                      <c:pt idx="281">
                        <c:v>-2.6494010000000001</c:v>
                      </c:pt>
                      <c:pt idx="282">
                        <c:v>-2.6494019999999998</c:v>
                      </c:pt>
                      <c:pt idx="283">
                        <c:v>-2.649403</c:v>
                      </c:pt>
                      <c:pt idx="284">
                        <c:v>-2.6494040000000001</c:v>
                      </c:pt>
                      <c:pt idx="285">
                        <c:v>-2.6494049999999998</c:v>
                      </c:pt>
                      <c:pt idx="286">
                        <c:v>-2.6494059999999999</c:v>
                      </c:pt>
                      <c:pt idx="287">
                        <c:v>-2.6494059999999999</c:v>
                      </c:pt>
                      <c:pt idx="288">
                        <c:v>-2.6494070000000001</c:v>
                      </c:pt>
                      <c:pt idx="289">
                        <c:v>-2.6494080000000002</c:v>
                      </c:pt>
                      <c:pt idx="290">
                        <c:v>-2.6494089999999999</c:v>
                      </c:pt>
                      <c:pt idx="291">
                        <c:v>-2.64941</c:v>
                      </c:pt>
                      <c:pt idx="292">
                        <c:v>-2.6494110000000002</c:v>
                      </c:pt>
                      <c:pt idx="293">
                        <c:v>-2.6494119999999999</c:v>
                      </c:pt>
                      <c:pt idx="294">
                        <c:v>-2.649413</c:v>
                      </c:pt>
                      <c:pt idx="295">
                        <c:v>-2.6494140000000002</c:v>
                      </c:pt>
                      <c:pt idx="296">
                        <c:v>-2.6494149999999999</c:v>
                      </c:pt>
                      <c:pt idx="297">
                        <c:v>-2.649416</c:v>
                      </c:pt>
                      <c:pt idx="298">
                        <c:v>-2.649416</c:v>
                      </c:pt>
                      <c:pt idx="299">
                        <c:v>-2.6494170000000001</c:v>
                      </c:pt>
                      <c:pt idx="300">
                        <c:v>-2.6494179999999998</c:v>
                      </c:pt>
                      <c:pt idx="301">
                        <c:v>-2.649419</c:v>
                      </c:pt>
                      <c:pt idx="302">
                        <c:v>-2.6494200000000001</c:v>
                      </c:pt>
                      <c:pt idx="303">
                        <c:v>-2.6494209999999998</c:v>
                      </c:pt>
                      <c:pt idx="304">
                        <c:v>-2.6494219999999999</c:v>
                      </c:pt>
                      <c:pt idx="305">
                        <c:v>-2.6494230000000001</c:v>
                      </c:pt>
                      <c:pt idx="306">
                        <c:v>-2.6494239999999998</c:v>
                      </c:pt>
                      <c:pt idx="307">
                        <c:v>-2.6494239999999998</c:v>
                      </c:pt>
                      <c:pt idx="308">
                        <c:v>-2.6494249999999999</c:v>
                      </c:pt>
                      <c:pt idx="309">
                        <c:v>-2.6494260000000001</c:v>
                      </c:pt>
                      <c:pt idx="310">
                        <c:v>-2.6494270000000002</c:v>
                      </c:pt>
                      <c:pt idx="311">
                        <c:v>-2.6494279999999999</c:v>
                      </c:pt>
                      <c:pt idx="312">
                        <c:v>-2.649429</c:v>
                      </c:pt>
                      <c:pt idx="313">
                        <c:v>-2.6494300000000002</c:v>
                      </c:pt>
                      <c:pt idx="314">
                        <c:v>-2.6494309999999999</c:v>
                      </c:pt>
                      <c:pt idx="315">
                        <c:v>-2.6494309999999999</c:v>
                      </c:pt>
                      <c:pt idx="316">
                        <c:v>-2.649432</c:v>
                      </c:pt>
                      <c:pt idx="317">
                        <c:v>-2.6494330000000001</c:v>
                      </c:pt>
                      <c:pt idx="318">
                        <c:v>-2.6494339999999998</c:v>
                      </c:pt>
                      <c:pt idx="319">
                        <c:v>-2.649435</c:v>
                      </c:pt>
                      <c:pt idx="320">
                        <c:v>-2.6494360000000001</c:v>
                      </c:pt>
                      <c:pt idx="321">
                        <c:v>-2.6494369999999998</c:v>
                      </c:pt>
                      <c:pt idx="322">
                        <c:v>-2.6494369999999998</c:v>
                      </c:pt>
                      <c:pt idx="323">
                        <c:v>-2.649438</c:v>
                      </c:pt>
                      <c:pt idx="324">
                        <c:v>-2.6494390000000001</c:v>
                      </c:pt>
                      <c:pt idx="325">
                        <c:v>-2.6494399999999998</c:v>
                      </c:pt>
                      <c:pt idx="326">
                        <c:v>-2.6494409999999999</c:v>
                      </c:pt>
                      <c:pt idx="327">
                        <c:v>-2.6494420000000001</c:v>
                      </c:pt>
                      <c:pt idx="328">
                        <c:v>-2.6494430000000002</c:v>
                      </c:pt>
                      <c:pt idx="329">
                        <c:v>-2.6494430000000002</c:v>
                      </c:pt>
                      <c:pt idx="330">
                        <c:v>-2.6494439999999999</c:v>
                      </c:pt>
                      <c:pt idx="331">
                        <c:v>-2.6494450000000001</c:v>
                      </c:pt>
                      <c:pt idx="332">
                        <c:v>-2.6494460000000002</c:v>
                      </c:pt>
                      <c:pt idx="333">
                        <c:v>-2.6494469999999999</c:v>
                      </c:pt>
                      <c:pt idx="334">
                        <c:v>-2.649448</c:v>
                      </c:pt>
                      <c:pt idx="335">
                        <c:v>-2.649448</c:v>
                      </c:pt>
                      <c:pt idx="336">
                        <c:v>-2.6494490000000002</c:v>
                      </c:pt>
                      <c:pt idx="337">
                        <c:v>-2.6494499999999999</c:v>
                      </c:pt>
                      <c:pt idx="338">
                        <c:v>-2.649451</c:v>
                      </c:pt>
                      <c:pt idx="339">
                        <c:v>-2.6494520000000001</c:v>
                      </c:pt>
                      <c:pt idx="340">
                        <c:v>-2.6494529999999998</c:v>
                      </c:pt>
                      <c:pt idx="341">
                        <c:v>-2.6494529999999998</c:v>
                      </c:pt>
                      <c:pt idx="342">
                        <c:v>-2.649454</c:v>
                      </c:pt>
                      <c:pt idx="343">
                        <c:v>-2.6494550000000001</c:v>
                      </c:pt>
                      <c:pt idx="344">
                        <c:v>-2.6494559999999998</c:v>
                      </c:pt>
                      <c:pt idx="345">
                        <c:v>-2.649457</c:v>
                      </c:pt>
                      <c:pt idx="346">
                        <c:v>-2.649457</c:v>
                      </c:pt>
                      <c:pt idx="347">
                        <c:v>-2.6494580000000001</c:v>
                      </c:pt>
                      <c:pt idx="348">
                        <c:v>-2.6494589999999998</c:v>
                      </c:pt>
                      <c:pt idx="349">
                        <c:v>-2.6494599999999999</c:v>
                      </c:pt>
                      <c:pt idx="350">
                        <c:v>-2.6494610000000001</c:v>
                      </c:pt>
                      <c:pt idx="351">
                        <c:v>-2.6494610000000001</c:v>
                      </c:pt>
                      <c:pt idx="352">
                        <c:v>-2.6494620000000002</c:v>
                      </c:pt>
                      <c:pt idx="353">
                        <c:v>-2.6494629999999999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Лист1!$S$1</c15:sqref>
                        </c15:formulaRef>
                      </c:ext>
                    </c:extLst>
                    <c:strCache>
                      <c:ptCount val="1"/>
                      <c:pt idx="0">
                        <c:v>RO by ОРУК_C 500  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Лист1!$S$32:$S$385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-2.1186379999999998</c:v>
                      </c:pt>
                      <c:pt idx="1">
                        <c:v>-2.2017570000000002</c:v>
                      </c:pt>
                      <c:pt idx="2">
                        <c:v>-2.2787630000000001</c:v>
                      </c:pt>
                      <c:pt idx="3">
                        <c:v>-2.3491620000000002</c:v>
                      </c:pt>
                      <c:pt idx="4">
                        <c:v>-2.4125740000000002</c:v>
                      </c:pt>
                      <c:pt idx="5">
                        <c:v>-2.4687380000000001</c:v>
                      </c:pt>
                      <c:pt idx="6">
                        <c:v>-2.5174940000000001</c:v>
                      </c:pt>
                      <c:pt idx="7">
                        <c:v>-2.5587800000000001</c:v>
                      </c:pt>
                      <c:pt idx="8">
                        <c:v>-2.592603</c:v>
                      </c:pt>
                      <c:pt idx="9">
                        <c:v>-2.6190199999999999</c:v>
                      </c:pt>
                      <c:pt idx="10">
                        <c:v>-2.6381079999999999</c:v>
                      </c:pt>
                      <c:pt idx="11">
                        <c:v>-2.6499600000000001</c:v>
                      </c:pt>
                      <c:pt idx="12">
                        <c:v>-2.6499600000000001</c:v>
                      </c:pt>
                      <c:pt idx="13">
                        <c:v>-2.6499600000000001</c:v>
                      </c:pt>
                      <c:pt idx="14">
                        <c:v>-2.6499600000000001</c:v>
                      </c:pt>
                      <c:pt idx="15">
                        <c:v>-2.6499609999999998</c:v>
                      </c:pt>
                      <c:pt idx="16">
                        <c:v>-2.6499609999999998</c:v>
                      </c:pt>
                      <c:pt idx="17">
                        <c:v>-2.6499609999999998</c:v>
                      </c:pt>
                      <c:pt idx="18">
                        <c:v>-2.6499609999999998</c:v>
                      </c:pt>
                      <c:pt idx="19">
                        <c:v>-2.6499609999999998</c:v>
                      </c:pt>
                      <c:pt idx="20">
                        <c:v>-2.6499609999999998</c:v>
                      </c:pt>
                      <c:pt idx="21">
                        <c:v>-2.6499609999999998</c:v>
                      </c:pt>
                      <c:pt idx="22">
                        <c:v>-2.6499609999999998</c:v>
                      </c:pt>
                      <c:pt idx="23">
                        <c:v>-2.6499609999999998</c:v>
                      </c:pt>
                      <c:pt idx="24">
                        <c:v>-2.6499609999999998</c:v>
                      </c:pt>
                      <c:pt idx="25">
                        <c:v>-2.6499609999999998</c:v>
                      </c:pt>
                      <c:pt idx="26">
                        <c:v>-2.6499609999999998</c:v>
                      </c:pt>
                      <c:pt idx="27">
                        <c:v>-2.6499609999999998</c:v>
                      </c:pt>
                      <c:pt idx="28">
                        <c:v>-2.6499609999999998</c:v>
                      </c:pt>
                      <c:pt idx="29">
                        <c:v>-2.6499609999999998</c:v>
                      </c:pt>
                      <c:pt idx="30">
                        <c:v>-2.6499609999999998</c:v>
                      </c:pt>
                      <c:pt idx="31">
                        <c:v>-2.6499609999999998</c:v>
                      </c:pt>
                      <c:pt idx="32">
                        <c:v>-2.6499609999999998</c:v>
                      </c:pt>
                      <c:pt idx="33">
                        <c:v>-2.6499609999999998</c:v>
                      </c:pt>
                      <c:pt idx="34">
                        <c:v>-2.6499609999999998</c:v>
                      </c:pt>
                      <c:pt idx="35">
                        <c:v>-2.6499609999999998</c:v>
                      </c:pt>
                      <c:pt idx="36">
                        <c:v>-2.6499619999999999</c:v>
                      </c:pt>
                      <c:pt idx="37">
                        <c:v>-2.6499619999999999</c:v>
                      </c:pt>
                      <c:pt idx="38">
                        <c:v>-2.6499619999999999</c:v>
                      </c:pt>
                      <c:pt idx="39">
                        <c:v>-2.6499619999999999</c:v>
                      </c:pt>
                      <c:pt idx="40">
                        <c:v>-2.6499619999999999</c:v>
                      </c:pt>
                      <c:pt idx="41">
                        <c:v>-2.6499619999999999</c:v>
                      </c:pt>
                      <c:pt idx="42">
                        <c:v>-2.6499619999999999</c:v>
                      </c:pt>
                      <c:pt idx="43">
                        <c:v>-2.6499619999999999</c:v>
                      </c:pt>
                      <c:pt idx="44">
                        <c:v>-2.6499619999999999</c:v>
                      </c:pt>
                      <c:pt idx="45">
                        <c:v>-2.6499619999999999</c:v>
                      </c:pt>
                      <c:pt idx="46">
                        <c:v>-2.6499619999999999</c:v>
                      </c:pt>
                      <c:pt idx="47">
                        <c:v>-2.6499619999999999</c:v>
                      </c:pt>
                      <c:pt idx="48">
                        <c:v>-2.6499619999999999</c:v>
                      </c:pt>
                      <c:pt idx="49">
                        <c:v>-2.6499619999999999</c:v>
                      </c:pt>
                      <c:pt idx="50">
                        <c:v>-2.6499619999999999</c:v>
                      </c:pt>
                      <c:pt idx="51">
                        <c:v>-2.6499619999999999</c:v>
                      </c:pt>
                      <c:pt idx="52">
                        <c:v>-2.6499619999999999</c:v>
                      </c:pt>
                      <c:pt idx="53">
                        <c:v>-2.6499619999999999</c:v>
                      </c:pt>
                      <c:pt idx="54">
                        <c:v>-2.6499619999999999</c:v>
                      </c:pt>
                      <c:pt idx="55">
                        <c:v>-2.6499619999999999</c:v>
                      </c:pt>
                      <c:pt idx="56">
                        <c:v>-2.6499619999999999</c:v>
                      </c:pt>
                      <c:pt idx="57">
                        <c:v>-2.6499619999999999</c:v>
                      </c:pt>
                      <c:pt idx="58">
                        <c:v>-2.6499619999999999</c:v>
                      </c:pt>
                      <c:pt idx="59">
                        <c:v>-2.6499619999999999</c:v>
                      </c:pt>
                      <c:pt idx="60">
                        <c:v>-2.6499619999999999</c:v>
                      </c:pt>
                      <c:pt idx="61">
                        <c:v>-2.6499619999999999</c:v>
                      </c:pt>
                      <c:pt idx="62">
                        <c:v>-2.6499619999999999</c:v>
                      </c:pt>
                      <c:pt idx="63">
                        <c:v>-2.6499619999999999</c:v>
                      </c:pt>
                      <c:pt idx="64">
                        <c:v>-2.6499619999999999</c:v>
                      </c:pt>
                      <c:pt idx="65">
                        <c:v>-2.6499619999999999</c:v>
                      </c:pt>
                      <c:pt idx="66">
                        <c:v>-2.6499619999999999</c:v>
                      </c:pt>
                      <c:pt idx="67">
                        <c:v>-2.6499619999999999</c:v>
                      </c:pt>
                      <c:pt idx="68">
                        <c:v>-2.6499619999999999</c:v>
                      </c:pt>
                      <c:pt idx="69">
                        <c:v>-2.6499619999999999</c:v>
                      </c:pt>
                      <c:pt idx="70">
                        <c:v>-2.6499619999999999</c:v>
                      </c:pt>
                      <c:pt idx="71">
                        <c:v>-2.6499619999999999</c:v>
                      </c:pt>
                      <c:pt idx="72">
                        <c:v>-2.6499619999999999</c:v>
                      </c:pt>
                      <c:pt idx="73">
                        <c:v>-2.6499619999999999</c:v>
                      </c:pt>
                      <c:pt idx="74">
                        <c:v>-2.6499619999999999</c:v>
                      </c:pt>
                      <c:pt idx="75">
                        <c:v>-2.6499619999999999</c:v>
                      </c:pt>
                      <c:pt idx="76">
                        <c:v>-2.6499619999999999</c:v>
                      </c:pt>
                      <c:pt idx="77">
                        <c:v>-2.6499619999999999</c:v>
                      </c:pt>
                      <c:pt idx="78">
                        <c:v>-2.6499619999999999</c:v>
                      </c:pt>
                      <c:pt idx="79">
                        <c:v>-2.6499619999999999</c:v>
                      </c:pt>
                      <c:pt idx="80">
                        <c:v>-2.6499619999999999</c:v>
                      </c:pt>
                      <c:pt idx="81">
                        <c:v>-2.6499619999999999</c:v>
                      </c:pt>
                      <c:pt idx="82">
                        <c:v>-2.6499619999999999</c:v>
                      </c:pt>
                      <c:pt idx="83">
                        <c:v>-2.6499619999999999</c:v>
                      </c:pt>
                      <c:pt idx="84">
                        <c:v>-2.6499630000000001</c:v>
                      </c:pt>
                      <c:pt idx="85">
                        <c:v>-2.6499630000000001</c:v>
                      </c:pt>
                      <c:pt idx="86">
                        <c:v>-2.6499630000000001</c:v>
                      </c:pt>
                      <c:pt idx="87">
                        <c:v>-2.6499630000000001</c:v>
                      </c:pt>
                      <c:pt idx="88">
                        <c:v>-2.6499630000000001</c:v>
                      </c:pt>
                      <c:pt idx="89">
                        <c:v>-2.6499630000000001</c:v>
                      </c:pt>
                      <c:pt idx="90">
                        <c:v>-2.6499630000000001</c:v>
                      </c:pt>
                      <c:pt idx="91">
                        <c:v>-2.6499630000000001</c:v>
                      </c:pt>
                      <c:pt idx="92">
                        <c:v>-2.6499630000000001</c:v>
                      </c:pt>
                      <c:pt idx="93">
                        <c:v>-2.6499630000000001</c:v>
                      </c:pt>
                      <c:pt idx="94">
                        <c:v>-2.6499630000000001</c:v>
                      </c:pt>
                      <c:pt idx="95">
                        <c:v>-2.6499630000000001</c:v>
                      </c:pt>
                      <c:pt idx="96">
                        <c:v>-2.6499630000000001</c:v>
                      </c:pt>
                      <c:pt idx="97">
                        <c:v>-2.6499630000000001</c:v>
                      </c:pt>
                      <c:pt idx="98">
                        <c:v>-2.6499630000000001</c:v>
                      </c:pt>
                      <c:pt idx="99">
                        <c:v>-2.6499630000000001</c:v>
                      </c:pt>
                      <c:pt idx="100">
                        <c:v>-2.6499630000000001</c:v>
                      </c:pt>
                      <c:pt idx="101">
                        <c:v>-2.6499630000000001</c:v>
                      </c:pt>
                      <c:pt idx="102">
                        <c:v>-2.6499630000000001</c:v>
                      </c:pt>
                      <c:pt idx="103">
                        <c:v>-2.6499630000000001</c:v>
                      </c:pt>
                      <c:pt idx="104">
                        <c:v>-2.6499630000000001</c:v>
                      </c:pt>
                      <c:pt idx="105">
                        <c:v>-2.6499630000000001</c:v>
                      </c:pt>
                      <c:pt idx="106">
                        <c:v>-2.6499630000000001</c:v>
                      </c:pt>
                      <c:pt idx="107">
                        <c:v>-2.6499630000000001</c:v>
                      </c:pt>
                      <c:pt idx="108">
                        <c:v>-2.6499630000000001</c:v>
                      </c:pt>
                      <c:pt idx="109">
                        <c:v>-2.6499630000000001</c:v>
                      </c:pt>
                      <c:pt idx="110">
                        <c:v>-2.6499630000000001</c:v>
                      </c:pt>
                      <c:pt idx="111">
                        <c:v>-2.6499630000000001</c:v>
                      </c:pt>
                      <c:pt idx="112">
                        <c:v>-2.6499630000000001</c:v>
                      </c:pt>
                      <c:pt idx="113">
                        <c:v>-2.6499630000000001</c:v>
                      </c:pt>
                      <c:pt idx="114">
                        <c:v>-2.6499630000000001</c:v>
                      </c:pt>
                      <c:pt idx="115">
                        <c:v>-2.6499630000000001</c:v>
                      </c:pt>
                      <c:pt idx="116">
                        <c:v>-2.6499630000000001</c:v>
                      </c:pt>
                      <c:pt idx="117">
                        <c:v>-2.6499630000000001</c:v>
                      </c:pt>
                      <c:pt idx="118">
                        <c:v>-2.6499630000000001</c:v>
                      </c:pt>
                      <c:pt idx="119">
                        <c:v>-2.6499630000000001</c:v>
                      </c:pt>
                      <c:pt idx="120">
                        <c:v>-2.6499630000000001</c:v>
                      </c:pt>
                      <c:pt idx="121">
                        <c:v>-2.6499630000000001</c:v>
                      </c:pt>
                      <c:pt idx="122">
                        <c:v>-2.6499630000000001</c:v>
                      </c:pt>
                      <c:pt idx="123">
                        <c:v>-2.6499630000000001</c:v>
                      </c:pt>
                      <c:pt idx="124">
                        <c:v>-2.6499630000000001</c:v>
                      </c:pt>
                      <c:pt idx="125">
                        <c:v>-2.6499630000000001</c:v>
                      </c:pt>
                      <c:pt idx="126">
                        <c:v>-2.6499630000000001</c:v>
                      </c:pt>
                      <c:pt idx="127">
                        <c:v>-2.6499630000000001</c:v>
                      </c:pt>
                      <c:pt idx="128">
                        <c:v>-2.6499630000000001</c:v>
                      </c:pt>
                      <c:pt idx="129">
                        <c:v>-2.6499630000000001</c:v>
                      </c:pt>
                      <c:pt idx="130">
                        <c:v>-2.6499630000000001</c:v>
                      </c:pt>
                      <c:pt idx="131">
                        <c:v>-2.6499630000000001</c:v>
                      </c:pt>
                      <c:pt idx="132">
                        <c:v>-2.6499630000000001</c:v>
                      </c:pt>
                      <c:pt idx="133">
                        <c:v>-2.6499630000000001</c:v>
                      </c:pt>
                      <c:pt idx="134">
                        <c:v>-2.6499630000000001</c:v>
                      </c:pt>
                      <c:pt idx="135">
                        <c:v>-2.6499630000000001</c:v>
                      </c:pt>
                      <c:pt idx="136">
                        <c:v>-2.6499630000000001</c:v>
                      </c:pt>
                      <c:pt idx="137">
                        <c:v>-2.6499630000000001</c:v>
                      </c:pt>
                      <c:pt idx="138">
                        <c:v>-2.6499630000000001</c:v>
                      </c:pt>
                      <c:pt idx="139">
                        <c:v>-2.6499630000000001</c:v>
                      </c:pt>
                      <c:pt idx="140">
                        <c:v>-2.6499630000000001</c:v>
                      </c:pt>
                      <c:pt idx="141">
                        <c:v>-2.6499630000000001</c:v>
                      </c:pt>
                      <c:pt idx="142">
                        <c:v>-2.6499630000000001</c:v>
                      </c:pt>
                      <c:pt idx="143">
                        <c:v>-2.6499630000000001</c:v>
                      </c:pt>
                      <c:pt idx="144">
                        <c:v>-2.6499630000000001</c:v>
                      </c:pt>
                      <c:pt idx="145">
                        <c:v>-2.6499630000000001</c:v>
                      </c:pt>
                      <c:pt idx="146">
                        <c:v>-2.6499630000000001</c:v>
                      </c:pt>
                      <c:pt idx="147">
                        <c:v>-2.6499630000000001</c:v>
                      </c:pt>
                      <c:pt idx="148">
                        <c:v>-2.6499630000000001</c:v>
                      </c:pt>
                      <c:pt idx="149">
                        <c:v>-2.6499630000000001</c:v>
                      </c:pt>
                      <c:pt idx="150">
                        <c:v>-2.6499630000000001</c:v>
                      </c:pt>
                      <c:pt idx="151">
                        <c:v>-2.6499630000000001</c:v>
                      </c:pt>
                      <c:pt idx="152">
                        <c:v>-2.6499630000000001</c:v>
                      </c:pt>
                      <c:pt idx="153">
                        <c:v>-2.6499630000000001</c:v>
                      </c:pt>
                      <c:pt idx="154">
                        <c:v>-2.6499630000000001</c:v>
                      </c:pt>
                      <c:pt idx="155">
                        <c:v>-2.6499630000000001</c:v>
                      </c:pt>
                      <c:pt idx="156">
                        <c:v>-2.6499630000000001</c:v>
                      </c:pt>
                      <c:pt idx="157">
                        <c:v>-2.6499630000000001</c:v>
                      </c:pt>
                      <c:pt idx="158">
                        <c:v>-2.6499630000000001</c:v>
                      </c:pt>
                      <c:pt idx="159">
                        <c:v>-2.6499630000000001</c:v>
                      </c:pt>
                      <c:pt idx="160">
                        <c:v>-2.6499630000000001</c:v>
                      </c:pt>
                      <c:pt idx="161">
                        <c:v>-2.6499630000000001</c:v>
                      </c:pt>
                      <c:pt idx="162">
                        <c:v>-2.6499630000000001</c:v>
                      </c:pt>
                      <c:pt idx="163">
                        <c:v>-2.6499630000000001</c:v>
                      </c:pt>
                      <c:pt idx="164">
                        <c:v>-2.6499630000000001</c:v>
                      </c:pt>
                      <c:pt idx="165">
                        <c:v>-2.6499630000000001</c:v>
                      </c:pt>
                      <c:pt idx="166">
                        <c:v>-2.6499630000000001</c:v>
                      </c:pt>
                      <c:pt idx="167">
                        <c:v>-2.6499630000000001</c:v>
                      </c:pt>
                      <c:pt idx="168">
                        <c:v>-2.6499630000000001</c:v>
                      </c:pt>
                      <c:pt idx="169">
                        <c:v>-2.6499630000000001</c:v>
                      </c:pt>
                      <c:pt idx="170">
                        <c:v>-2.6499630000000001</c:v>
                      </c:pt>
                      <c:pt idx="171">
                        <c:v>-2.6499630000000001</c:v>
                      </c:pt>
                      <c:pt idx="172">
                        <c:v>-2.6499630000000001</c:v>
                      </c:pt>
                      <c:pt idx="173">
                        <c:v>-2.6499630000000001</c:v>
                      </c:pt>
                      <c:pt idx="174">
                        <c:v>-2.6499630000000001</c:v>
                      </c:pt>
                      <c:pt idx="175">
                        <c:v>-2.6499630000000001</c:v>
                      </c:pt>
                      <c:pt idx="176">
                        <c:v>-2.6499630000000001</c:v>
                      </c:pt>
                      <c:pt idx="177">
                        <c:v>-2.6499630000000001</c:v>
                      </c:pt>
                      <c:pt idx="178">
                        <c:v>-2.6499630000000001</c:v>
                      </c:pt>
                      <c:pt idx="179">
                        <c:v>-2.6499630000000001</c:v>
                      </c:pt>
                      <c:pt idx="180">
                        <c:v>-2.6499630000000001</c:v>
                      </c:pt>
                      <c:pt idx="181">
                        <c:v>-2.6499630000000001</c:v>
                      </c:pt>
                      <c:pt idx="182">
                        <c:v>-2.6499630000000001</c:v>
                      </c:pt>
                      <c:pt idx="183">
                        <c:v>-2.6499630000000001</c:v>
                      </c:pt>
                      <c:pt idx="184">
                        <c:v>-2.6499630000000001</c:v>
                      </c:pt>
                      <c:pt idx="185">
                        <c:v>-2.6499630000000001</c:v>
                      </c:pt>
                      <c:pt idx="186">
                        <c:v>-2.6499630000000001</c:v>
                      </c:pt>
                      <c:pt idx="187">
                        <c:v>-2.6499630000000001</c:v>
                      </c:pt>
                      <c:pt idx="188">
                        <c:v>-2.6499630000000001</c:v>
                      </c:pt>
                      <c:pt idx="189">
                        <c:v>-2.6499630000000001</c:v>
                      </c:pt>
                      <c:pt idx="190">
                        <c:v>-2.6499630000000001</c:v>
                      </c:pt>
                      <c:pt idx="191">
                        <c:v>-2.6499630000000001</c:v>
                      </c:pt>
                      <c:pt idx="192">
                        <c:v>-2.6499630000000001</c:v>
                      </c:pt>
                      <c:pt idx="193">
                        <c:v>-2.6499630000000001</c:v>
                      </c:pt>
                      <c:pt idx="194">
                        <c:v>-2.6499630000000001</c:v>
                      </c:pt>
                      <c:pt idx="195">
                        <c:v>-2.6499630000000001</c:v>
                      </c:pt>
                      <c:pt idx="196">
                        <c:v>-2.6499630000000001</c:v>
                      </c:pt>
                      <c:pt idx="197">
                        <c:v>-2.6499630000000001</c:v>
                      </c:pt>
                      <c:pt idx="198">
                        <c:v>-2.6499630000000001</c:v>
                      </c:pt>
                      <c:pt idx="199">
                        <c:v>-2.6499630000000001</c:v>
                      </c:pt>
                      <c:pt idx="200">
                        <c:v>-2.6499630000000001</c:v>
                      </c:pt>
                      <c:pt idx="201">
                        <c:v>-2.6499630000000001</c:v>
                      </c:pt>
                      <c:pt idx="202">
                        <c:v>-2.6499630000000001</c:v>
                      </c:pt>
                      <c:pt idx="203">
                        <c:v>-2.6499630000000001</c:v>
                      </c:pt>
                      <c:pt idx="204">
                        <c:v>-2.6499630000000001</c:v>
                      </c:pt>
                      <c:pt idx="205">
                        <c:v>-2.6499630000000001</c:v>
                      </c:pt>
                      <c:pt idx="206">
                        <c:v>-2.6499630000000001</c:v>
                      </c:pt>
                      <c:pt idx="207">
                        <c:v>-2.6499630000000001</c:v>
                      </c:pt>
                      <c:pt idx="208">
                        <c:v>-2.6499630000000001</c:v>
                      </c:pt>
                      <c:pt idx="209">
                        <c:v>-2.6499630000000001</c:v>
                      </c:pt>
                      <c:pt idx="210">
                        <c:v>-2.6499630000000001</c:v>
                      </c:pt>
                      <c:pt idx="211">
                        <c:v>-2.6499640000000002</c:v>
                      </c:pt>
                      <c:pt idx="212">
                        <c:v>-2.6499640000000002</c:v>
                      </c:pt>
                      <c:pt idx="213">
                        <c:v>-2.6499640000000002</c:v>
                      </c:pt>
                      <c:pt idx="214">
                        <c:v>-2.6499640000000002</c:v>
                      </c:pt>
                      <c:pt idx="215">
                        <c:v>-2.6499640000000002</c:v>
                      </c:pt>
                      <c:pt idx="216">
                        <c:v>-2.6499640000000002</c:v>
                      </c:pt>
                      <c:pt idx="217">
                        <c:v>-2.6499640000000002</c:v>
                      </c:pt>
                      <c:pt idx="218">
                        <c:v>-2.6499640000000002</c:v>
                      </c:pt>
                      <c:pt idx="219">
                        <c:v>-2.6499640000000002</c:v>
                      </c:pt>
                      <c:pt idx="220">
                        <c:v>-2.6499640000000002</c:v>
                      </c:pt>
                      <c:pt idx="221">
                        <c:v>-2.6499640000000002</c:v>
                      </c:pt>
                      <c:pt idx="222">
                        <c:v>-2.6499640000000002</c:v>
                      </c:pt>
                      <c:pt idx="223">
                        <c:v>-2.6499640000000002</c:v>
                      </c:pt>
                      <c:pt idx="224">
                        <c:v>-2.6499640000000002</c:v>
                      </c:pt>
                      <c:pt idx="225">
                        <c:v>-2.6499640000000002</c:v>
                      </c:pt>
                      <c:pt idx="226">
                        <c:v>-2.6499640000000002</c:v>
                      </c:pt>
                      <c:pt idx="227">
                        <c:v>-2.6499640000000002</c:v>
                      </c:pt>
                      <c:pt idx="228">
                        <c:v>-2.6499640000000002</c:v>
                      </c:pt>
                      <c:pt idx="229">
                        <c:v>-2.6499640000000002</c:v>
                      </c:pt>
                      <c:pt idx="230">
                        <c:v>-2.6499640000000002</c:v>
                      </c:pt>
                      <c:pt idx="231">
                        <c:v>-2.6499640000000002</c:v>
                      </c:pt>
                      <c:pt idx="232">
                        <c:v>-2.6499640000000002</c:v>
                      </c:pt>
                      <c:pt idx="233">
                        <c:v>-2.6499640000000002</c:v>
                      </c:pt>
                      <c:pt idx="234">
                        <c:v>-2.6499640000000002</c:v>
                      </c:pt>
                      <c:pt idx="235">
                        <c:v>-2.6499640000000002</c:v>
                      </c:pt>
                      <c:pt idx="236">
                        <c:v>-2.6499640000000002</c:v>
                      </c:pt>
                      <c:pt idx="237">
                        <c:v>-2.6499640000000002</c:v>
                      </c:pt>
                      <c:pt idx="238">
                        <c:v>-2.6499640000000002</c:v>
                      </c:pt>
                      <c:pt idx="239">
                        <c:v>-2.6499640000000002</c:v>
                      </c:pt>
                      <c:pt idx="240">
                        <c:v>-2.6499640000000002</c:v>
                      </c:pt>
                      <c:pt idx="241">
                        <c:v>-2.6499640000000002</c:v>
                      </c:pt>
                      <c:pt idx="242">
                        <c:v>-2.6499640000000002</c:v>
                      </c:pt>
                      <c:pt idx="243">
                        <c:v>-2.6499640000000002</c:v>
                      </c:pt>
                      <c:pt idx="244">
                        <c:v>-2.6499640000000002</c:v>
                      </c:pt>
                      <c:pt idx="245">
                        <c:v>-2.6499640000000002</c:v>
                      </c:pt>
                      <c:pt idx="246">
                        <c:v>-2.6499640000000002</c:v>
                      </c:pt>
                      <c:pt idx="247">
                        <c:v>-2.6499640000000002</c:v>
                      </c:pt>
                      <c:pt idx="248">
                        <c:v>-2.6499640000000002</c:v>
                      </c:pt>
                      <c:pt idx="249">
                        <c:v>-2.6499640000000002</c:v>
                      </c:pt>
                      <c:pt idx="250">
                        <c:v>-2.6499640000000002</c:v>
                      </c:pt>
                      <c:pt idx="251">
                        <c:v>-2.6499640000000002</c:v>
                      </c:pt>
                      <c:pt idx="252">
                        <c:v>-2.6499640000000002</c:v>
                      </c:pt>
                      <c:pt idx="253">
                        <c:v>-2.6499640000000002</c:v>
                      </c:pt>
                      <c:pt idx="254">
                        <c:v>-2.6499640000000002</c:v>
                      </c:pt>
                      <c:pt idx="255">
                        <c:v>-2.6499640000000002</c:v>
                      </c:pt>
                      <c:pt idx="256">
                        <c:v>-2.6499640000000002</c:v>
                      </c:pt>
                      <c:pt idx="257">
                        <c:v>-2.6499640000000002</c:v>
                      </c:pt>
                      <c:pt idx="258">
                        <c:v>-2.6499640000000002</c:v>
                      </c:pt>
                      <c:pt idx="259">
                        <c:v>-2.6499640000000002</c:v>
                      </c:pt>
                      <c:pt idx="260">
                        <c:v>-2.6499640000000002</c:v>
                      </c:pt>
                      <c:pt idx="261">
                        <c:v>-2.6499640000000002</c:v>
                      </c:pt>
                      <c:pt idx="262">
                        <c:v>-2.6499640000000002</c:v>
                      </c:pt>
                      <c:pt idx="263">
                        <c:v>-2.6499640000000002</c:v>
                      </c:pt>
                      <c:pt idx="264">
                        <c:v>-2.6499640000000002</c:v>
                      </c:pt>
                      <c:pt idx="265">
                        <c:v>-2.6499640000000002</c:v>
                      </c:pt>
                      <c:pt idx="266">
                        <c:v>-2.6499640000000002</c:v>
                      </c:pt>
                      <c:pt idx="267">
                        <c:v>-2.6499640000000002</c:v>
                      </c:pt>
                      <c:pt idx="268">
                        <c:v>-2.6499640000000002</c:v>
                      </c:pt>
                      <c:pt idx="269">
                        <c:v>-2.6499640000000002</c:v>
                      </c:pt>
                      <c:pt idx="270">
                        <c:v>-2.6499640000000002</c:v>
                      </c:pt>
                      <c:pt idx="271">
                        <c:v>-2.6499640000000002</c:v>
                      </c:pt>
                      <c:pt idx="272">
                        <c:v>-2.6499640000000002</c:v>
                      </c:pt>
                      <c:pt idx="273">
                        <c:v>-2.6499640000000002</c:v>
                      </c:pt>
                      <c:pt idx="274">
                        <c:v>-2.6499640000000002</c:v>
                      </c:pt>
                      <c:pt idx="275">
                        <c:v>-2.6499640000000002</c:v>
                      </c:pt>
                      <c:pt idx="276">
                        <c:v>-2.6499640000000002</c:v>
                      </c:pt>
                      <c:pt idx="277">
                        <c:v>-2.6499640000000002</c:v>
                      </c:pt>
                      <c:pt idx="278">
                        <c:v>-2.6499640000000002</c:v>
                      </c:pt>
                      <c:pt idx="279">
                        <c:v>-2.6499640000000002</c:v>
                      </c:pt>
                      <c:pt idx="280">
                        <c:v>-2.6499640000000002</c:v>
                      </c:pt>
                      <c:pt idx="281">
                        <c:v>-2.6499640000000002</c:v>
                      </c:pt>
                      <c:pt idx="282">
                        <c:v>-2.6499640000000002</c:v>
                      </c:pt>
                      <c:pt idx="283">
                        <c:v>-2.6499640000000002</c:v>
                      </c:pt>
                      <c:pt idx="284">
                        <c:v>-2.6499640000000002</c:v>
                      </c:pt>
                      <c:pt idx="285">
                        <c:v>-2.6499640000000002</c:v>
                      </c:pt>
                      <c:pt idx="286">
                        <c:v>-2.6499640000000002</c:v>
                      </c:pt>
                      <c:pt idx="287">
                        <c:v>-2.6499640000000002</c:v>
                      </c:pt>
                      <c:pt idx="288">
                        <c:v>-2.6499640000000002</c:v>
                      </c:pt>
                      <c:pt idx="289">
                        <c:v>-2.6499640000000002</c:v>
                      </c:pt>
                      <c:pt idx="290">
                        <c:v>-2.6499640000000002</c:v>
                      </c:pt>
                      <c:pt idx="291">
                        <c:v>-2.6499640000000002</c:v>
                      </c:pt>
                      <c:pt idx="292">
                        <c:v>-2.6499640000000002</c:v>
                      </c:pt>
                      <c:pt idx="293">
                        <c:v>-2.6499640000000002</c:v>
                      </c:pt>
                      <c:pt idx="294">
                        <c:v>-2.6499640000000002</c:v>
                      </c:pt>
                      <c:pt idx="295">
                        <c:v>-2.6499640000000002</c:v>
                      </c:pt>
                      <c:pt idx="296">
                        <c:v>-2.6499640000000002</c:v>
                      </c:pt>
                      <c:pt idx="297">
                        <c:v>-2.6499640000000002</c:v>
                      </c:pt>
                      <c:pt idx="298">
                        <c:v>-2.6499640000000002</c:v>
                      </c:pt>
                      <c:pt idx="299">
                        <c:v>-2.6499640000000002</c:v>
                      </c:pt>
                      <c:pt idx="300">
                        <c:v>-2.6499640000000002</c:v>
                      </c:pt>
                      <c:pt idx="301">
                        <c:v>-2.6499640000000002</c:v>
                      </c:pt>
                      <c:pt idx="302">
                        <c:v>-2.6499640000000002</c:v>
                      </c:pt>
                      <c:pt idx="303">
                        <c:v>-2.6499640000000002</c:v>
                      </c:pt>
                      <c:pt idx="304">
                        <c:v>-2.6499640000000002</c:v>
                      </c:pt>
                      <c:pt idx="305">
                        <c:v>-2.6499640000000002</c:v>
                      </c:pt>
                      <c:pt idx="306">
                        <c:v>-2.6499640000000002</c:v>
                      </c:pt>
                      <c:pt idx="307">
                        <c:v>-2.6499640000000002</c:v>
                      </c:pt>
                      <c:pt idx="308">
                        <c:v>-2.6499640000000002</c:v>
                      </c:pt>
                      <c:pt idx="309">
                        <c:v>-2.6499640000000002</c:v>
                      </c:pt>
                      <c:pt idx="310">
                        <c:v>-2.6499640000000002</c:v>
                      </c:pt>
                      <c:pt idx="311">
                        <c:v>-2.6499640000000002</c:v>
                      </c:pt>
                      <c:pt idx="312">
                        <c:v>-2.6499640000000002</c:v>
                      </c:pt>
                      <c:pt idx="313">
                        <c:v>-2.6499640000000002</c:v>
                      </c:pt>
                      <c:pt idx="314">
                        <c:v>-2.6499640000000002</c:v>
                      </c:pt>
                      <c:pt idx="315">
                        <c:v>-2.6499640000000002</c:v>
                      </c:pt>
                      <c:pt idx="316">
                        <c:v>-2.6499640000000002</c:v>
                      </c:pt>
                      <c:pt idx="317">
                        <c:v>-2.6499640000000002</c:v>
                      </c:pt>
                      <c:pt idx="318">
                        <c:v>-2.6499640000000002</c:v>
                      </c:pt>
                      <c:pt idx="319">
                        <c:v>-2.6499640000000002</c:v>
                      </c:pt>
                      <c:pt idx="320">
                        <c:v>-2.6499640000000002</c:v>
                      </c:pt>
                      <c:pt idx="321">
                        <c:v>-2.6499640000000002</c:v>
                      </c:pt>
                      <c:pt idx="322">
                        <c:v>-2.6499640000000002</c:v>
                      </c:pt>
                      <c:pt idx="323">
                        <c:v>-2.6499640000000002</c:v>
                      </c:pt>
                      <c:pt idx="324">
                        <c:v>-2.6499640000000002</c:v>
                      </c:pt>
                      <c:pt idx="325">
                        <c:v>-2.6499640000000002</c:v>
                      </c:pt>
                      <c:pt idx="326">
                        <c:v>-2.6499640000000002</c:v>
                      </c:pt>
                      <c:pt idx="327">
                        <c:v>-2.6499640000000002</c:v>
                      </c:pt>
                      <c:pt idx="328">
                        <c:v>-2.6499640000000002</c:v>
                      </c:pt>
                      <c:pt idx="329">
                        <c:v>-2.6499640000000002</c:v>
                      </c:pt>
                      <c:pt idx="330">
                        <c:v>-2.6499640000000002</c:v>
                      </c:pt>
                      <c:pt idx="331">
                        <c:v>-2.6499640000000002</c:v>
                      </c:pt>
                      <c:pt idx="332">
                        <c:v>-2.6499640000000002</c:v>
                      </c:pt>
                      <c:pt idx="333">
                        <c:v>-2.6499640000000002</c:v>
                      </c:pt>
                      <c:pt idx="334">
                        <c:v>-2.6499640000000002</c:v>
                      </c:pt>
                      <c:pt idx="335">
                        <c:v>-2.6499640000000002</c:v>
                      </c:pt>
                      <c:pt idx="336">
                        <c:v>-2.6499640000000002</c:v>
                      </c:pt>
                      <c:pt idx="337">
                        <c:v>-2.6499640000000002</c:v>
                      </c:pt>
                      <c:pt idx="338">
                        <c:v>-2.6499640000000002</c:v>
                      </c:pt>
                      <c:pt idx="339">
                        <c:v>-2.6499640000000002</c:v>
                      </c:pt>
                      <c:pt idx="340">
                        <c:v>-2.6499640000000002</c:v>
                      </c:pt>
                      <c:pt idx="341">
                        <c:v>-2.6499640000000002</c:v>
                      </c:pt>
                      <c:pt idx="342">
                        <c:v>-2.6499640000000002</c:v>
                      </c:pt>
                      <c:pt idx="343">
                        <c:v>-2.6499640000000002</c:v>
                      </c:pt>
                      <c:pt idx="344">
                        <c:v>-2.6499640000000002</c:v>
                      </c:pt>
                      <c:pt idx="345">
                        <c:v>-2.6499640000000002</c:v>
                      </c:pt>
                      <c:pt idx="346">
                        <c:v>-2.6499640000000002</c:v>
                      </c:pt>
                      <c:pt idx="347">
                        <c:v>-2.6499640000000002</c:v>
                      </c:pt>
                      <c:pt idx="348">
                        <c:v>-2.6499640000000002</c:v>
                      </c:pt>
                      <c:pt idx="349">
                        <c:v>-2.6499640000000002</c:v>
                      </c:pt>
                      <c:pt idx="350">
                        <c:v>-2.6499640000000002</c:v>
                      </c:pt>
                      <c:pt idx="351">
                        <c:v>-2.6499640000000002</c:v>
                      </c:pt>
                      <c:pt idx="352">
                        <c:v>-2.6499640000000002</c:v>
                      </c:pt>
                      <c:pt idx="353">
                        <c:v>-2.6499640000000002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Лист1!$T$1</c15:sqref>
                        </c15:formulaRef>
                      </c:ext>
                    </c:extLst>
                    <c:strCache>
                      <c:ptCount val="1"/>
                      <c:pt idx="0">
                        <c:v>RO by ОРУК 500  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Лист1!$T$32:$T$385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-2.1239349999999999</c:v>
                      </c:pt>
                      <c:pt idx="1">
                        <c:v>-2.2071890000000001</c:v>
                      </c:pt>
                      <c:pt idx="2">
                        <c:v>-2.2843070000000001</c:v>
                      </c:pt>
                      <c:pt idx="3">
                        <c:v>-2.3547940000000001</c:v>
                      </c:pt>
                      <c:pt idx="4">
                        <c:v>-2.4182730000000001</c:v>
                      </c:pt>
                      <c:pt idx="5">
                        <c:v>-2.4744790000000001</c:v>
                      </c:pt>
                      <c:pt idx="6">
                        <c:v>-2.5232570000000001</c:v>
                      </c:pt>
                      <c:pt idx="7">
                        <c:v>-2.564543</c:v>
                      </c:pt>
                      <c:pt idx="8">
                        <c:v>-2.598347</c:v>
                      </c:pt>
                      <c:pt idx="9">
                        <c:v>-2.6247250000000002</c:v>
                      </c:pt>
                      <c:pt idx="10">
                        <c:v>-2.6437560000000002</c:v>
                      </c:pt>
                      <c:pt idx="11">
                        <c:v>-2.655535</c:v>
                      </c:pt>
                      <c:pt idx="12">
                        <c:v>-2.6554319999999998</c:v>
                      </c:pt>
                      <c:pt idx="13">
                        <c:v>-2.655335</c:v>
                      </c:pt>
                      <c:pt idx="14">
                        <c:v>-2.6552410000000002</c:v>
                      </c:pt>
                      <c:pt idx="15">
                        <c:v>-2.6551520000000002</c:v>
                      </c:pt>
                      <c:pt idx="16">
                        <c:v>-2.6550660000000001</c:v>
                      </c:pt>
                      <c:pt idx="17">
                        <c:v>-2.6549849999999999</c:v>
                      </c:pt>
                      <c:pt idx="18">
                        <c:v>-2.654906</c:v>
                      </c:pt>
                      <c:pt idx="19">
                        <c:v>-2.6548310000000002</c:v>
                      </c:pt>
                      <c:pt idx="20">
                        <c:v>-2.6547580000000002</c:v>
                      </c:pt>
                      <c:pt idx="21">
                        <c:v>-2.6546889999999999</c:v>
                      </c:pt>
                      <c:pt idx="22">
                        <c:v>-2.6546219999999998</c:v>
                      </c:pt>
                      <c:pt idx="23">
                        <c:v>-2.6545570000000001</c:v>
                      </c:pt>
                      <c:pt idx="24">
                        <c:v>-2.6544949999999998</c:v>
                      </c:pt>
                      <c:pt idx="25">
                        <c:v>-2.6544349999999999</c:v>
                      </c:pt>
                      <c:pt idx="26">
                        <c:v>-2.6543770000000002</c:v>
                      </c:pt>
                      <c:pt idx="27">
                        <c:v>-2.6543209999999999</c:v>
                      </c:pt>
                      <c:pt idx="28">
                        <c:v>-2.6542669999999999</c:v>
                      </c:pt>
                      <c:pt idx="29">
                        <c:v>-2.6542140000000001</c:v>
                      </c:pt>
                      <c:pt idx="30">
                        <c:v>-2.6541640000000002</c:v>
                      </c:pt>
                      <c:pt idx="31">
                        <c:v>-2.654115</c:v>
                      </c:pt>
                      <c:pt idx="32">
                        <c:v>-2.654067</c:v>
                      </c:pt>
                      <c:pt idx="33">
                        <c:v>-2.6540210000000002</c:v>
                      </c:pt>
                      <c:pt idx="34">
                        <c:v>-2.6539760000000001</c:v>
                      </c:pt>
                      <c:pt idx="35">
                        <c:v>-2.6539329999999999</c:v>
                      </c:pt>
                      <c:pt idx="36">
                        <c:v>-2.6538909999999998</c:v>
                      </c:pt>
                      <c:pt idx="37">
                        <c:v>-2.6538499999999998</c:v>
                      </c:pt>
                      <c:pt idx="38">
                        <c:v>-2.65381</c:v>
                      </c:pt>
                      <c:pt idx="39">
                        <c:v>-2.6537709999999999</c:v>
                      </c:pt>
                      <c:pt idx="40">
                        <c:v>-2.6537329999999999</c:v>
                      </c:pt>
                      <c:pt idx="41">
                        <c:v>-2.6536970000000002</c:v>
                      </c:pt>
                      <c:pt idx="42">
                        <c:v>-2.653661</c:v>
                      </c:pt>
                      <c:pt idx="43">
                        <c:v>-2.653626</c:v>
                      </c:pt>
                      <c:pt idx="44">
                        <c:v>-2.6535920000000002</c:v>
                      </c:pt>
                      <c:pt idx="45">
                        <c:v>-2.653559</c:v>
                      </c:pt>
                      <c:pt idx="46">
                        <c:v>-2.653527</c:v>
                      </c:pt>
                      <c:pt idx="47">
                        <c:v>-2.6534949999999999</c:v>
                      </c:pt>
                      <c:pt idx="48">
                        <c:v>-2.6534650000000002</c:v>
                      </c:pt>
                      <c:pt idx="49">
                        <c:v>-2.653435</c:v>
                      </c:pt>
                      <c:pt idx="50">
                        <c:v>-2.6534049999999998</c:v>
                      </c:pt>
                      <c:pt idx="51">
                        <c:v>-2.6533769999999999</c:v>
                      </c:pt>
                      <c:pt idx="52">
                        <c:v>-2.653349</c:v>
                      </c:pt>
                      <c:pt idx="53">
                        <c:v>-2.653321</c:v>
                      </c:pt>
                      <c:pt idx="54">
                        <c:v>-2.6532939999999998</c:v>
                      </c:pt>
                      <c:pt idx="55">
                        <c:v>-2.6532680000000002</c:v>
                      </c:pt>
                      <c:pt idx="56">
                        <c:v>-2.6532429999999998</c:v>
                      </c:pt>
                      <c:pt idx="57">
                        <c:v>-2.6532179999999999</c:v>
                      </c:pt>
                      <c:pt idx="58">
                        <c:v>-2.6531929999999999</c:v>
                      </c:pt>
                      <c:pt idx="59">
                        <c:v>-2.6531690000000001</c:v>
                      </c:pt>
                      <c:pt idx="60">
                        <c:v>-2.6531449999999999</c:v>
                      </c:pt>
                      <c:pt idx="61">
                        <c:v>-2.6531220000000002</c:v>
                      </c:pt>
                      <c:pt idx="62">
                        <c:v>-2.6530999999999998</c:v>
                      </c:pt>
                      <c:pt idx="63">
                        <c:v>-2.6530779999999998</c:v>
                      </c:pt>
                      <c:pt idx="64">
                        <c:v>-2.6530559999999999</c:v>
                      </c:pt>
                      <c:pt idx="65">
                        <c:v>-2.6530339999999999</c:v>
                      </c:pt>
                      <c:pt idx="66">
                        <c:v>-2.6530140000000002</c:v>
                      </c:pt>
                      <c:pt idx="67">
                        <c:v>-2.6529929999999999</c:v>
                      </c:pt>
                      <c:pt idx="68">
                        <c:v>-2.6529729999999998</c:v>
                      </c:pt>
                      <c:pt idx="69">
                        <c:v>-2.6529530000000001</c:v>
                      </c:pt>
                      <c:pt idx="70">
                        <c:v>-2.6529340000000001</c:v>
                      </c:pt>
                      <c:pt idx="71">
                        <c:v>-2.6529150000000001</c:v>
                      </c:pt>
                      <c:pt idx="72">
                        <c:v>-2.6528960000000001</c:v>
                      </c:pt>
                      <c:pt idx="73">
                        <c:v>-2.6528770000000002</c:v>
                      </c:pt>
                      <c:pt idx="74">
                        <c:v>-2.6528589999999999</c:v>
                      </c:pt>
                      <c:pt idx="75">
                        <c:v>-2.652841</c:v>
                      </c:pt>
                      <c:pt idx="76">
                        <c:v>-2.6528239999999998</c:v>
                      </c:pt>
                      <c:pt idx="77">
                        <c:v>-2.6528070000000001</c:v>
                      </c:pt>
                      <c:pt idx="78">
                        <c:v>-2.65279</c:v>
                      </c:pt>
                      <c:pt idx="79">
                        <c:v>-2.6527729999999998</c:v>
                      </c:pt>
                      <c:pt idx="80">
                        <c:v>-2.6527569999999998</c:v>
                      </c:pt>
                      <c:pt idx="81">
                        <c:v>-2.6527409999999998</c:v>
                      </c:pt>
                      <c:pt idx="82">
                        <c:v>-2.6527250000000002</c:v>
                      </c:pt>
                      <c:pt idx="83">
                        <c:v>-2.6527090000000002</c:v>
                      </c:pt>
                      <c:pt idx="84">
                        <c:v>-2.6526939999999999</c:v>
                      </c:pt>
                      <c:pt idx="85">
                        <c:v>-2.6526779999999999</c:v>
                      </c:pt>
                      <c:pt idx="86">
                        <c:v>-2.652663</c:v>
                      </c:pt>
                      <c:pt idx="87">
                        <c:v>-2.6526489999999998</c:v>
                      </c:pt>
                      <c:pt idx="88">
                        <c:v>-2.6526339999999999</c:v>
                      </c:pt>
                      <c:pt idx="89">
                        <c:v>-2.6526200000000002</c:v>
                      </c:pt>
                      <c:pt idx="90">
                        <c:v>-2.652606</c:v>
                      </c:pt>
                      <c:pt idx="91">
                        <c:v>-2.6525919999999998</c:v>
                      </c:pt>
                      <c:pt idx="92">
                        <c:v>-2.6525780000000001</c:v>
                      </c:pt>
                      <c:pt idx="93">
                        <c:v>-2.6525639999999999</c:v>
                      </c:pt>
                      <c:pt idx="94">
                        <c:v>-2.6525509999999999</c:v>
                      </c:pt>
                      <c:pt idx="95">
                        <c:v>-2.6525379999999998</c:v>
                      </c:pt>
                      <c:pt idx="96">
                        <c:v>-2.6525249999999998</c:v>
                      </c:pt>
                      <c:pt idx="97">
                        <c:v>-2.6525120000000002</c:v>
                      </c:pt>
                      <c:pt idx="98">
                        <c:v>-2.6524990000000002</c:v>
                      </c:pt>
                      <c:pt idx="99">
                        <c:v>-2.6524869999999998</c:v>
                      </c:pt>
                      <c:pt idx="100">
                        <c:v>-2.6524740000000002</c:v>
                      </c:pt>
                      <c:pt idx="101">
                        <c:v>-2.6524619999999999</c:v>
                      </c:pt>
                      <c:pt idx="102">
                        <c:v>-2.65245</c:v>
                      </c:pt>
                      <c:pt idx="103">
                        <c:v>-2.6524380000000001</c:v>
                      </c:pt>
                      <c:pt idx="104">
                        <c:v>-2.6524260000000002</c:v>
                      </c:pt>
                      <c:pt idx="105">
                        <c:v>-2.6524139999999998</c:v>
                      </c:pt>
                      <c:pt idx="106">
                        <c:v>-2.6524030000000001</c:v>
                      </c:pt>
                      <c:pt idx="107">
                        <c:v>-2.6523910000000002</c:v>
                      </c:pt>
                      <c:pt idx="108">
                        <c:v>-2.65238</c:v>
                      </c:pt>
                      <c:pt idx="109">
                        <c:v>-2.6523690000000002</c:v>
                      </c:pt>
                      <c:pt idx="110">
                        <c:v>-2.652358</c:v>
                      </c:pt>
                      <c:pt idx="111">
                        <c:v>-2.6523469999999998</c:v>
                      </c:pt>
                      <c:pt idx="112">
                        <c:v>-2.652336</c:v>
                      </c:pt>
                      <c:pt idx="113">
                        <c:v>-2.6523249999999998</c:v>
                      </c:pt>
                      <c:pt idx="114">
                        <c:v>-2.6523150000000002</c:v>
                      </c:pt>
                      <c:pt idx="115">
                        <c:v>-2.652304</c:v>
                      </c:pt>
                      <c:pt idx="116">
                        <c:v>-2.6522939999999999</c:v>
                      </c:pt>
                      <c:pt idx="117">
                        <c:v>-2.6522830000000002</c:v>
                      </c:pt>
                      <c:pt idx="118">
                        <c:v>-2.6522730000000001</c:v>
                      </c:pt>
                      <c:pt idx="119">
                        <c:v>-2.652263</c:v>
                      </c:pt>
                      <c:pt idx="120">
                        <c:v>-2.652253</c:v>
                      </c:pt>
                      <c:pt idx="121">
                        <c:v>-2.6522429999999999</c:v>
                      </c:pt>
                      <c:pt idx="122">
                        <c:v>-2.6522329999999998</c:v>
                      </c:pt>
                      <c:pt idx="123">
                        <c:v>-2.6522230000000002</c:v>
                      </c:pt>
                      <c:pt idx="124">
                        <c:v>-2.6522139999999998</c:v>
                      </c:pt>
                      <c:pt idx="125">
                        <c:v>-2.6522039999999998</c:v>
                      </c:pt>
                      <c:pt idx="126">
                        <c:v>-2.6521949999999999</c:v>
                      </c:pt>
                      <c:pt idx="127">
                        <c:v>-2.6521849999999998</c:v>
                      </c:pt>
                      <c:pt idx="128">
                        <c:v>-2.6521759999999999</c:v>
                      </c:pt>
                      <c:pt idx="129">
                        <c:v>-2.6521669999999999</c:v>
                      </c:pt>
                      <c:pt idx="130">
                        <c:v>-2.6521569999999999</c:v>
                      </c:pt>
                      <c:pt idx="131">
                        <c:v>-2.6521479999999999</c:v>
                      </c:pt>
                      <c:pt idx="132">
                        <c:v>-2.652139</c:v>
                      </c:pt>
                      <c:pt idx="133">
                        <c:v>-2.6521300000000001</c:v>
                      </c:pt>
                      <c:pt idx="134">
                        <c:v>-2.6521210000000002</c:v>
                      </c:pt>
                      <c:pt idx="135">
                        <c:v>-2.6521119999999998</c:v>
                      </c:pt>
                      <c:pt idx="136">
                        <c:v>-2.652104</c:v>
                      </c:pt>
                      <c:pt idx="137">
                        <c:v>-2.6520950000000001</c:v>
                      </c:pt>
                      <c:pt idx="138">
                        <c:v>-2.6520860000000002</c:v>
                      </c:pt>
                      <c:pt idx="139">
                        <c:v>-2.6520779999999999</c:v>
                      </c:pt>
                      <c:pt idx="140">
                        <c:v>-2.652069</c:v>
                      </c:pt>
                      <c:pt idx="141">
                        <c:v>-2.6520609999999998</c:v>
                      </c:pt>
                      <c:pt idx="142">
                        <c:v>-2.6520519999999999</c:v>
                      </c:pt>
                      <c:pt idx="143">
                        <c:v>-2.6520440000000001</c:v>
                      </c:pt>
                      <c:pt idx="144">
                        <c:v>-2.6520359999999998</c:v>
                      </c:pt>
                      <c:pt idx="145">
                        <c:v>-2.6520280000000001</c:v>
                      </c:pt>
                      <c:pt idx="146">
                        <c:v>-2.6520190000000001</c:v>
                      </c:pt>
                      <c:pt idx="147">
                        <c:v>-2.6520109999999999</c:v>
                      </c:pt>
                      <c:pt idx="148">
                        <c:v>-2.6520030000000001</c:v>
                      </c:pt>
                      <c:pt idx="149">
                        <c:v>-2.6519949999999999</c:v>
                      </c:pt>
                      <c:pt idx="150">
                        <c:v>-2.6519870000000001</c:v>
                      </c:pt>
                      <c:pt idx="151">
                        <c:v>-2.6519789999999999</c:v>
                      </c:pt>
                      <c:pt idx="152">
                        <c:v>-2.6519720000000002</c:v>
                      </c:pt>
                      <c:pt idx="153">
                        <c:v>-2.651964</c:v>
                      </c:pt>
                      <c:pt idx="154">
                        <c:v>-2.6519560000000002</c:v>
                      </c:pt>
                      <c:pt idx="155">
                        <c:v>-2.651948</c:v>
                      </c:pt>
                      <c:pt idx="156">
                        <c:v>-2.6519409999999999</c:v>
                      </c:pt>
                      <c:pt idx="157">
                        <c:v>-2.6519330000000001</c:v>
                      </c:pt>
                      <c:pt idx="158">
                        <c:v>-2.651926</c:v>
                      </c:pt>
                      <c:pt idx="159">
                        <c:v>-2.6519180000000002</c:v>
                      </c:pt>
                      <c:pt idx="160">
                        <c:v>-2.6519110000000001</c:v>
                      </c:pt>
                      <c:pt idx="161">
                        <c:v>-2.6519029999999999</c:v>
                      </c:pt>
                      <c:pt idx="162">
                        <c:v>-2.6518959999999998</c:v>
                      </c:pt>
                      <c:pt idx="163">
                        <c:v>-2.6518890000000002</c:v>
                      </c:pt>
                      <c:pt idx="164">
                        <c:v>-2.6518809999999999</c:v>
                      </c:pt>
                      <c:pt idx="165">
                        <c:v>-2.6518739999999998</c:v>
                      </c:pt>
                      <c:pt idx="166">
                        <c:v>-2.6518670000000002</c:v>
                      </c:pt>
                      <c:pt idx="167">
                        <c:v>-2.6518600000000001</c:v>
                      </c:pt>
                      <c:pt idx="168">
                        <c:v>-2.651853</c:v>
                      </c:pt>
                      <c:pt idx="169">
                        <c:v>-2.6518459999999999</c:v>
                      </c:pt>
                      <c:pt idx="170">
                        <c:v>-2.6518389999999998</c:v>
                      </c:pt>
                      <c:pt idx="171">
                        <c:v>-2.6518320000000002</c:v>
                      </c:pt>
                      <c:pt idx="172">
                        <c:v>-2.6518250000000001</c:v>
                      </c:pt>
                      <c:pt idx="173">
                        <c:v>-2.651818</c:v>
                      </c:pt>
                      <c:pt idx="174">
                        <c:v>-2.6518109999999999</c:v>
                      </c:pt>
                      <c:pt idx="175">
                        <c:v>-2.6518039999999998</c:v>
                      </c:pt>
                      <c:pt idx="176">
                        <c:v>-2.6517970000000002</c:v>
                      </c:pt>
                      <c:pt idx="177">
                        <c:v>-2.6517909999999998</c:v>
                      </c:pt>
                      <c:pt idx="178">
                        <c:v>-2.6517840000000001</c:v>
                      </c:pt>
                      <c:pt idx="179">
                        <c:v>-2.6517770000000001</c:v>
                      </c:pt>
                      <c:pt idx="180">
                        <c:v>-2.65177</c:v>
                      </c:pt>
                      <c:pt idx="181">
                        <c:v>-2.651764</c:v>
                      </c:pt>
                      <c:pt idx="182">
                        <c:v>-2.6517569999999999</c:v>
                      </c:pt>
                      <c:pt idx="183">
                        <c:v>-2.651751</c:v>
                      </c:pt>
                      <c:pt idx="184">
                        <c:v>-2.6517439999999999</c:v>
                      </c:pt>
                      <c:pt idx="185">
                        <c:v>-2.6517379999999999</c:v>
                      </c:pt>
                      <c:pt idx="186">
                        <c:v>-2.6517309999999998</c:v>
                      </c:pt>
                      <c:pt idx="187">
                        <c:v>-2.6517249999999999</c:v>
                      </c:pt>
                      <c:pt idx="188">
                        <c:v>-2.6517189999999999</c:v>
                      </c:pt>
                      <c:pt idx="189">
                        <c:v>-2.6517119999999998</c:v>
                      </c:pt>
                      <c:pt idx="190">
                        <c:v>-2.6517059999999999</c:v>
                      </c:pt>
                      <c:pt idx="191">
                        <c:v>-2.6516999999999999</c:v>
                      </c:pt>
                      <c:pt idx="192">
                        <c:v>-2.651694</c:v>
                      </c:pt>
                      <c:pt idx="193">
                        <c:v>-2.6516869999999999</c:v>
                      </c:pt>
                      <c:pt idx="194">
                        <c:v>-2.651681</c:v>
                      </c:pt>
                      <c:pt idx="195">
                        <c:v>-2.651675</c:v>
                      </c:pt>
                      <c:pt idx="196">
                        <c:v>-2.6516690000000001</c:v>
                      </c:pt>
                      <c:pt idx="197">
                        <c:v>-2.6516630000000001</c:v>
                      </c:pt>
                      <c:pt idx="198">
                        <c:v>-2.6516570000000002</c:v>
                      </c:pt>
                      <c:pt idx="199">
                        <c:v>-2.6516510000000002</c:v>
                      </c:pt>
                      <c:pt idx="200">
                        <c:v>-2.6516449999999998</c:v>
                      </c:pt>
                      <c:pt idx="201">
                        <c:v>-2.6516389999999999</c:v>
                      </c:pt>
                      <c:pt idx="202">
                        <c:v>-2.6516329999999999</c:v>
                      </c:pt>
                      <c:pt idx="203">
                        <c:v>-2.651627</c:v>
                      </c:pt>
                      <c:pt idx="204">
                        <c:v>-2.651621</c:v>
                      </c:pt>
                      <c:pt idx="205">
                        <c:v>-2.6516150000000001</c:v>
                      </c:pt>
                      <c:pt idx="206">
                        <c:v>-2.6516099999999998</c:v>
                      </c:pt>
                      <c:pt idx="207">
                        <c:v>-2.6516039999999998</c:v>
                      </c:pt>
                      <c:pt idx="208">
                        <c:v>-2.6515979999999999</c:v>
                      </c:pt>
                      <c:pt idx="209">
                        <c:v>-2.6515919999999999</c:v>
                      </c:pt>
                      <c:pt idx="210">
                        <c:v>-2.6515870000000001</c:v>
                      </c:pt>
                      <c:pt idx="211">
                        <c:v>-2.6515810000000002</c:v>
                      </c:pt>
                      <c:pt idx="212">
                        <c:v>-2.6515749999999998</c:v>
                      </c:pt>
                      <c:pt idx="213">
                        <c:v>-2.65157</c:v>
                      </c:pt>
                      <c:pt idx="214">
                        <c:v>-2.651564</c:v>
                      </c:pt>
                      <c:pt idx="215">
                        <c:v>-2.6515590000000002</c:v>
                      </c:pt>
                      <c:pt idx="216">
                        <c:v>-2.6515529999999998</c:v>
                      </c:pt>
                      <c:pt idx="217">
                        <c:v>-2.651548</c:v>
                      </c:pt>
                      <c:pt idx="218">
                        <c:v>-2.6515420000000001</c:v>
                      </c:pt>
                      <c:pt idx="219">
                        <c:v>-2.6515369999999998</c:v>
                      </c:pt>
                      <c:pt idx="220">
                        <c:v>-2.6515309999999999</c:v>
                      </c:pt>
                      <c:pt idx="221">
                        <c:v>-2.651526</c:v>
                      </c:pt>
                      <c:pt idx="222">
                        <c:v>-2.6515209999999998</c:v>
                      </c:pt>
                      <c:pt idx="223">
                        <c:v>-2.6515149999999998</c:v>
                      </c:pt>
                      <c:pt idx="224">
                        <c:v>-2.65151</c:v>
                      </c:pt>
                      <c:pt idx="225">
                        <c:v>-2.6515049999999998</c:v>
                      </c:pt>
                      <c:pt idx="226">
                        <c:v>-2.6515</c:v>
                      </c:pt>
                      <c:pt idx="227">
                        <c:v>-2.651494</c:v>
                      </c:pt>
                      <c:pt idx="228">
                        <c:v>-2.6514890000000002</c:v>
                      </c:pt>
                      <c:pt idx="229">
                        <c:v>-2.651484</c:v>
                      </c:pt>
                      <c:pt idx="230">
                        <c:v>-2.6514790000000001</c:v>
                      </c:pt>
                      <c:pt idx="231">
                        <c:v>-2.6514739999999999</c:v>
                      </c:pt>
                      <c:pt idx="232">
                        <c:v>-2.6514690000000001</c:v>
                      </c:pt>
                      <c:pt idx="233">
                        <c:v>-2.6514639999999998</c:v>
                      </c:pt>
                      <c:pt idx="234">
                        <c:v>-2.651459</c:v>
                      </c:pt>
                      <c:pt idx="235">
                        <c:v>-2.6514540000000002</c:v>
                      </c:pt>
                      <c:pt idx="236">
                        <c:v>-2.6514489999999999</c:v>
                      </c:pt>
                      <c:pt idx="237">
                        <c:v>-2.6514440000000001</c:v>
                      </c:pt>
                      <c:pt idx="238">
                        <c:v>-2.6514389999999999</c:v>
                      </c:pt>
                      <c:pt idx="239">
                        <c:v>-2.6514340000000001</c:v>
                      </c:pt>
                      <c:pt idx="240">
                        <c:v>-2.6514289999999998</c:v>
                      </c:pt>
                      <c:pt idx="241">
                        <c:v>-2.651424</c:v>
                      </c:pt>
                      <c:pt idx="242">
                        <c:v>-2.6514190000000002</c:v>
                      </c:pt>
                      <c:pt idx="243">
                        <c:v>-2.6514139999999999</c:v>
                      </c:pt>
                      <c:pt idx="244">
                        <c:v>-2.6514099999999998</c:v>
                      </c:pt>
                      <c:pt idx="245">
                        <c:v>-2.651405</c:v>
                      </c:pt>
                      <c:pt idx="246">
                        <c:v>-2.6514000000000002</c:v>
                      </c:pt>
                      <c:pt idx="247">
                        <c:v>-2.6513949999999999</c:v>
                      </c:pt>
                      <c:pt idx="248">
                        <c:v>-2.6513909999999998</c:v>
                      </c:pt>
                      <c:pt idx="249">
                        <c:v>-2.651386</c:v>
                      </c:pt>
                      <c:pt idx="250">
                        <c:v>-2.6513810000000002</c:v>
                      </c:pt>
                      <c:pt idx="251">
                        <c:v>-2.6513770000000001</c:v>
                      </c:pt>
                      <c:pt idx="252">
                        <c:v>-2.6513719999999998</c:v>
                      </c:pt>
                      <c:pt idx="253">
                        <c:v>-2.6513680000000002</c:v>
                      </c:pt>
                      <c:pt idx="254">
                        <c:v>-2.6513629999999999</c:v>
                      </c:pt>
                      <c:pt idx="255">
                        <c:v>-2.6513580000000001</c:v>
                      </c:pt>
                      <c:pt idx="256">
                        <c:v>-2.651354</c:v>
                      </c:pt>
                      <c:pt idx="257">
                        <c:v>-2.6513490000000002</c:v>
                      </c:pt>
                      <c:pt idx="258">
                        <c:v>-2.6513450000000001</c:v>
                      </c:pt>
                      <c:pt idx="259">
                        <c:v>-2.6513409999999999</c:v>
                      </c:pt>
                      <c:pt idx="260">
                        <c:v>-2.6513360000000001</c:v>
                      </c:pt>
                      <c:pt idx="261">
                        <c:v>-2.651332</c:v>
                      </c:pt>
                      <c:pt idx="262">
                        <c:v>-2.6513270000000002</c:v>
                      </c:pt>
                      <c:pt idx="263">
                        <c:v>-2.6513230000000001</c:v>
                      </c:pt>
                      <c:pt idx="264">
                        <c:v>-2.651319</c:v>
                      </c:pt>
                      <c:pt idx="265">
                        <c:v>-2.6513140000000002</c:v>
                      </c:pt>
                      <c:pt idx="266">
                        <c:v>-2.6513100000000001</c:v>
                      </c:pt>
                      <c:pt idx="267">
                        <c:v>-2.6513059999999999</c:v>
                      </c:pt>
                      <c:pt idx="268">
                        <c:v>-2.6513019999999998</c:v>
                      </c:pt>
                      <c:pt idx="269">
                        <c:v>-2.651297</c:v>
                      </c:pt>
                      <c:pt idx="270">
                        <c:v>-2.6512929999999999</c:v>
                      </c:pt>
                      <c:pt idx="271">
                        <c:v>-2.6512889999999998</c:v>
                      </c:pt>
                      <c:pt idx="272">
                        <c:v>-2.6512850000000001</c:v>
                      </c:pt>
                      <c:pt idx="273">
                        <c:v>-2.651281</c:v>
                      </c:pt>
                      <c:pt idx="274">
                        <c:v>-2.6512760000000002</c:v>
                      </c:pt>
                      <c:pt idx="275">
                        <c:v>-2.6512720000000001</c:v>
                      </c:pt>
                      <c:pt idx="276">
                        <c:v>-2.651268</c:v>
                      </c:pt>
                      <c:pt idx="277">
                        <c:v>-2.6512639999999998</c:v>
                      </c:pt>
                      <c:pt idx="278">
                        <c:v>-2.6512600000000002</c:v>
                      </c:pt>
                      <c:pt idx="279">
                        <c:v>-2.6512560000000001</c:v>
                      </c:pt>
                      <c:pt idx="280">
                        <c:v>-2.6512519999999999</c:v>
                      </c:pt>
                      <c:pt idx="281">
                        <c:v>-2.6512479999999998</c:v>
                      </c:pt>
                      <c:pt idx="282">
                        <c:v>-2.6512440000000002</c:v>
                      </c:pt>
                      <c:pt idx="283">
                        <c:v>-2.65124</c:v>
                      </c:pt>
                      <c:pt idx="284">
                        <c:v>-2.6512359999999999</c:v>
                      </c:pt>
                      <c:pt idx="285">
                        <c:v>-2.6512319999999998</c:v>
                      </c:pt>
                      <c:pt idx="286">
                        <c:v>-2.6512289999999998</c:v>
                      </c:pt>
                      <c:pt idx="287">
                        <c:v>-2.6512250000000002</c:v>
                      </c:pt>
                      <c:pt idx="288">
                        <c:v>-2.651221</c:v>
                      </c:pt>
                      <c:pt idx="289">
                        <c:v>-2.6512169999999999</c:v>
                      </c:pt>
                      <c:pt idx="290">
                        <c:v>-2.6512129999999998</c:v>
                      </c:pt>
                      <c:pt idx="291">
                        <c:v>-2.6512090000000001</c:v>
                      </c:pt>
                      <c:pt idx="292">
                        <c:v>-2.6512060000000002</c:v>
                      </c:pt>
                      <c:pt idx="293">
                        <c:v>-2.6512020000000001</c:v>
                      </c:pt>
                      <c:pt idx="294">
                        <c:v>-2.6511979999999999</c:v>
                      </c:pt>
                      <c:pt idx="295">
                        <c:v>-2.6511939999999998</c:v>
                      </c:pt>
                      <c:pt idx="296">
                        <c:v>-2.6511909999999999</c:v>
                      </c:pt>
                      <c:pt idx="297">
                        <c:v>-2.6511870000000002</c:v>
                      </c:pt>
                      <c:pt idx="298">
                        <c:v>-2.6511830000000001</c:v>
                      </c:pt>
                      <c:pt idx="299">
                        <c:v>-2.6511800000000001</c:v>
                      </c:pt>
                      <c:pt idx="300">
                        <c:v>-2.651176</c:v>
                      </c:pt>
                      <c:pt idx="301">
                        <c:v>-2.651173</c:v>
                      </c:pt>
                      <c:pt idx="302">
                        <c:v>-2.6511689999999999</c:v>
                      </c:pt>
                      <c:pt idx="303">
                        <c:v>-2.6511650000000002</c:v>
                      </c:pt>
                      <c:pt idx="304">
                        <c:v>-2.6511619999999998</c:v>
                      </c:pt>
                      <c:pt idx="305">
                        <c:v>-2.6511580000000001</c:v>
                      </c:pt>
                      <c:pt idx="306">
                        <c:v>-2.6511550000000002</c:v>
                      </c:pt>
                      <c:pt idx="307">
                        <c:v>-2.651151</c:v>
                      </c:pt>
                      <c:pt idx="308">
                        <c:v>-2.6511480000000001</c:v>
                      </c:pt>
                      <c:pt idx="309">
                        <c:v>-2.6511439999999999</c:v>
                      </c:pt>
                      <c:pt idx="310">
                        <c:v>-2.651141</c:v>
                      </c:pt>
                      <c:pt idx="311">
                        <c:v>-2.651138</c:v>
                      </c:pt>
                      <c:pt idx="312">
                        <c:v>-2.6511339999999999</c:v>
                      </c:pt>
                      <c:pt idx="313">
                        <c:v>-2.6511309999999999</c:v>
                      </c:pt>
                      <c:pt idx="314">
                        <c:v>-2.6511269999999998</c:v>
                      </c:pt>
                      <c:pt idx="315">
                        <c:v>-2.6511239999999998</c:v>
                      </c:pt>
                      <c:pt idx="316">
                        <c:v>-2.6511209999999998</c:v>
                      </c:pt>
                      <c:pt idx="317">
                        <c:v>-2.6511170000000002</c:v>
                      </c:pt>
                      <c:pt idx="318">
                        <c:v>-2.6511140000000002</c:v>
                      </c:pt>
                      <c:pt idx="319">
                        <c:v>-2.6511110000000002</c:v>
                      </c:pt>
                      <c:pt idx="320">
                        <c:v>-2.6511079999999998</c:v>
                      </c:pt>
                      <c:pt idx="321">
                        <c:v>-2.6511040000000001</c:v>
                      </c:pt>
                      <c:pt idx="322">
                        <c:v>-2.6511010000000002</c:v>
                      </c:pt>
                      <c:pt idx="323">
                        <c:v>-2.6510980000000002</c:v>
                      </c:pt>
                      <c:pt idx="324">
                        <c:v>-2.6510950000000002</c:v>
                      </c:pt>
                      <c:pt idx="325">
                        <c:v>-2.6510910000000001</c:v>
                      </c:pt>
                      <c:pt idx="326">
                        <c:v>-2.6510880000000001</c:v>
                      </c:pt>
                      <c:pt idx="327">
                        <c:v>-2.6510850000000001</c:v>
                      </c:pt>
                      <c:pt idx="328">
                        <c:v>-2.6510820000000002</c:v>
                      </c:pt>
                      <c:pt idx="329">
                        <c:v>-2.6510790000000002</c:v>
                      </c:pt>
                      <c:pt idx="330">
                        <c:v>-2.6510760000000002</c:v>
                      </c:pt>
                      <c:pt idx="331">
                        <c:v>-2.6510729999999998</c:v>
                      </c:pt>
                      <c:pt idx="332">
                        <c:v>-2.6510699999999998</c:v>
                      </c:pt>
                      <c:pt idx="333">
                        <c:v>-2.6510669999999998</c:v>
                      </c:pt>
                      <c:pt idx="334">
                        <c:v>-2.6510630000000002</c:v>
                      </c:pt>
                      <c:pt idx="335">
                        <c:v>-2.6510600000000002</c:v>
                      </c:pt>
                      <c:pt idx="336">
                        <c:v>-2.6510570000000002</c:v>
                      </c:pt>
                      <c:pt idx="337">
                        <c:v>-2.6510539999999998</c:v>
                      </c:pt>
                      <c:pt idx="338">
                        <c:v>-2.6510509999999998</c:v>
                      </c:pt>
                      <c:pt idx="339">
                        <c:v>-2.6510479999999998</c:v>
                      </c:pt>
                      <c:pt idx="340">
                        <c:v>-2.651046</c:v>
                      </c:pt>
                      <c:pt idx="341">
                        <c:v>-2.651043</c:v>
                      </c:pt>
                      <c:pt idx="342">
                        <c:v>-2.6510400000000001</c:v>
                      </c:pt>
                      <c:pt idx="343">
                        <c:v>-2.6510370000000001</c:v>
                      </c:pt>
                      <c:pt idx="344">
                        <c:v>-2.6510340000000001</c:v>
                      </c:pt>
                      <c:pt idx="345">
                        <c:v>-2.6510310000000001</c:v>
                      </c:pt>
                      <c:pt idx="346">
                        <c:v>-2.6510280000000002</c:v>
                      </c:pt>
                      <c:pt idx="347">
                        <c:v>-2.6510250000000002</c:v>
                      </c:pt>
                      <c:pt idx="348">
                        <c:v>-2.6510220000000002</c:v>
                      </c:pt>
                      <c:pt idx="349">
                        <c:v>-2.6510199999999999</c:v>
                      </c:pt>
                      <c:pt idx="350">
                        <c:v>-2.651017</c:v>
                      </c:pt>
                      <c:pt idx="351">
                        <c:v>-2.651014</c:v>
                      </c:pt>
                      <c:pt idx="352">
                        <c:v>-2.651011</c:v>
                      </c:pt>
                      <c:pt idx="353">
                        <c:v>-2.6510090000000002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Лист1!$U$1</c15:sqref>
                        </c15:formulaRef>
                      </c:ext>
                    </c:extLst>
                    <c:strCache>
                      <c:ptCount val="1"/>
                      <c:pt idx="0">
                        <c:v>RO by ОРУК_С 700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Лист1!$U$32:$U$385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-2.1175190000000002</c:v>
                      </c:pt>
                      <c:pt idx="1">
                        <c:v>-2.200644</c:v>
                      </c:pt>
                      <c:pt idx="2">
                        <c:v>-2.277657</c:v>
                      </c:pt>
                      <c:pt idx="3">
                        <c:v>-2.3480650000000001</c:v>
                      </c:pt>
                      <c:pt idx="4">
                        <c:v>-2.4114870000000002</c:v>
                      </c:pt>
                      <c:pt idx="5">
                        <c:v>-2.4676610000000001</c:v>
                      </c:pt>
                      <c:pt idx="6">
                        <c:v>-2.516429</c:v>
                      </c:pt>
                      <c:pt idx="7">
                        <c:v>-2.5577269999999999</c:v>
                      </c:pt>
                      <c:pt idx="8">
                        <c:v>-2.5915629999999998</c:v>
                      </c:pt>
                      <c:pt idx="9">
                        <c:v>-2.6179929999999998</c:v>
                      </c:pt>
                      <c:pt idx="10">
                        <c:v>-2.6370939999999998</c:v>
                      </c:pt>
                      <c:pt idx="11">
                        <c:v>-2.6489600000000002</c:v>
                      </c:pt>
                      <c:pt idx="12">
                        <c:v>-2.6489750000000001</c:v>
                      </c:pt>
                      <c:pt idx="13">
                        <c:v>-2.6489889999999998</c:v>
                      </c:pt>
                      <c:pt idx="14">
                        <c:v>-2.6490019999999999</c:v>
                      </c:pt>
                      <c:pt idx="15">
                        <c:v>-2.6490149999999999</c:v>
                      </c:pt>
                      <c:pt idx="16">
                        <c:v>-2.6490279999999999</c:v>
                      </c:pt>
                      <c:pt idx="17">
                        <c:v>-2.6490399999999998</c:v>
                      </c:pt>
                      <c:pt idx="18">
                        <c:v>-2.649051</c:v>
                      </c:pt>
                      <c:pt idx="19">
                        <c:v>-2.6490619999999998</c:v>
                      </c:pt>
                      <c:pt idx="20">
                        <c:v>-2.649073</c:v>
                      </c:pt>
                      <c:pt idx="21">
                        <c:v>-2.6490830000000001</c:v>
                      </c:pt>
                      <c:pt idx="22">
                        <c:v>-2.6490930000000001</c:v>
                      </c:pt>
                      <c:pt idx="23">
                        <c:v>-2.6491020000000001</c:v>
                      </c:pt>
                      <c:pt idx="24">
                        <c:v>-2.6491090000000002</c:v>
                      </c:pt>
                      <c:pt idx="25">
                        <c:v>-2.6491180000000001</c:v>
                      </c:pt>
                      <c:pt idx="26">
                        <c:v>-2.649127</c:v>
                      </c:pt>
                      <c:pt idx="27">
                        <c:v>-2.6491349999999998</c:v>
                      </c:pt>
                      <c:pt idx="28">
                        <c:v>-2.6491440000000002</c:v>
                      </c:pt>
                      <c:pt idx="29">
                        <c:v>-2.6491509999999998</c:v>
                      </c:pt>
                      <c:pt idx="30">
                        <c:v>-2.649159</c:v>
                      </c:pt>
                      <c:pt idx="31">
                        <c:v>-2.6491669999999998</c:v>
                      </c:pt>
                      <c:pt idx="32">
                        <c:v>-2.6491739999999999</c:v>
                      </c:pt>
                      <c:pt idx="33">
                        <c:v>-2.649181</c:v>
                      </c:pt>
                      <c:pt idx="34">
                        <c:v>-2.6491880000000001</c:v>
                      </c:pt>
                      <c:pt idx="35">
                        <c:v>-2.649194</c:v>
                      </c:pt>
                      <c:pt idx="36">
                        <c:v>-2.6492</c:v>
                      </c:pt>
                      <c:pt idx="37">
                        <c:v>-2.6492040000000001</c:v>
                      </c:pt>
                      <c:pt idx="38">
                        <c:v>-2.6492100000000001</c:v>
                      </c:pt>
                      <c:pt idx="39">
                        <c:v>-2.649216</c:v>
                      </c:pt>
                      <c:pt idx="40">
                        <c:v>-2.649222</c:v>
                      </c:pt>
                      <c:pt idx="41">
                        <c:v>-2.6492270000000002</c:v>
                      </c:pt>
                      <c:pt idx="42">
                        <c:v>-2.6492330000000002</c:v>
                      </c:pt>
                      <c:pt idx="43">
                        <c:v>-2.649238</c:v>
                      </c:pt>
                      <c:pt idx="44">
                        <c:v>-2.6492439999999999</c:v>
                      </c:pt>
                      <c:pt idx="45">
                        <c:v>-2.6492490000000002</c:v>
                      </c:pt>
                      <c:pt idx="46">
                        <c:v>-2.649254</c:v>
                      </c:pt>
                      <c:pt idx="47">
                        <c:v>-2.6492589999999998</c:v>
                      </c:pt>
                      <c:pt idx="48">
                        <c:v>-2.6492640000000001</c:v>
                      </c:pt>
                      <c:pt idx="49">
                        <c:v>-2.6492680000000002</c:v>
                      </c:pt>
                      <c:pt idx="50">
                        <c:v>-2.649273</c:v>
                      </c:pt>
                      <c:pt idx="51">
                        <c:v>-2.6492770000000001</c:v>
                      </c:pt>
                      <c:pt idx="52">
                        <c:v>-2.6492819999999999</c:v>
                      </c:pt>
                      <c:pt idx="53">
                        <c:v>-2.649286</c:v>
                      </c:pt>
                      <c:pt idx="54">
                        <c:v>-2.6492900000000001</c:v>
                      </c:pt>
                      <c:pt idx="55">
                        <c:v>-2.649295</c:v>
                      </c:pt>
                      <c:pt idx="56">
                        <c:v>-2.6492990000000001</c:v>
                      </c:pt>
                      <c:pt idx="57">
                        <c:v>-2.6493030000000002</c:v>
                      </c:pt>
                      <c:pt idx="58">
                        <c:v>-2.6493060000000002</c:v>
                      </c:pt>
                      <c:pt idx="59">
                        <c:v>-2.6493099999999998</c:v>
                      </c:pt>
                      <c:pt idx="60">
                        <c:v>-2.6493139999999999</c:v>
                      </c:pt>
                      <c:pt idx="61">
                        <c:v>-2.6493180000000001</c:v>
                      </c:pt>
                      <c:pt idx="62">
                        <c:v>-2.649321</c:v>
                      </c:pt>
                      <c:pt idx="63">
                        <c:v>-2.6493250000000002</c:v>
                      </c:pt>
                      <c:pt idx="64">
                        <c:v>-2.6493280000000001</c:v>
                      </c:pt>
                      <c:pt idx="65">
                        <c:v>-2.6493319999999998</c:v>
                      </c:pt>
                      <c:pt idx="66">
                        <c:v>-2.6493350000000002</c:v>
                      </c:pt>
                      <c:pt idx="67">
                        <c:v>-2.6493380000000002</c:v>
                      </c:pt>
                      <c:pt idx="68">
                        <c:v>-2.6493419999999999</c:v>
                      </c:pt>
                      <c:pt idx="69">
                        <c:v>-2.6493449999999998</c:v>
                      </c:pt>
                      <c:pt idx="70">
                        <c:v>-2.6493479999999998</c:v>
                      </c:pt>
                      <c:pt idx="71">
                        <c:v>-2.6493509999999998</c:v>
                      </c:pt>
                      <c:pt idx="72">
                        <c:v>-2.6493540000000002</c:v>
                      </c:pt>
                      <c:pt idx="73">
                        <c:v>-2.6493570000000002</c:v>
                      </c:pt>
                      <c:pt idx="74">
                        <c:v>-2.6493600000000002</c:v>
                      </c:pt>
                      <c:pt idx="75">
                        <c:v>-2.6493630000000001</c:v>
                      </c:pt>
                      <c:pt idx="76">
                        <c:v>-2.6493660000000001</c:v>
                      </c:pt>
                      <c:pt idx="77">
                        <c:v>-2.6493679999999999</c:v>
                      </c:pt>
                      <c:pt idx="78">
                        <c:v>-2.6493709999999999</c:v>
                      </c:pt>
                      <c:pt idx="79">
                        <c:v>-2.6493739999999999</c:v>
                      </c:pt>
                      <c:pt idx="80">
                        <c:v>-2.6493760000000002</c:v>
                      </c:pt>
                      <c:pt idx="81">
                        <c:v>-2.6493790000000002</c:v>
                      </c:pt>
                      <c:pt idx="82">
                        <c:v>-2.6493820000000001</c:v>
                      </c:pt>
                      <c:pt idx="83">
                        <c:v>-2.649384</c:v>
                      </c:pt>
                      <c:pt idx="84">
                        <c:v>-2.6493869999999999</c:v>
                      </c:pt>
                      <c:pt idx="85">
                        <c:v>-2.6493890000000002</c:v>
                      </c:pt>
                      <c:pt idx="86">
                        <c:v>-2.6493920000000002</c:v>
                      </c:pt>
                      <c:pt idx="87">
                        <c:v>-2.649394</c:v>
                      </c:pt>
                      <c:pt idx="88">
                        <c:v>-2.6493959999999999</c:v>
                      </c:pt>
                      <c:pt idx="89">
                        <c:v>-2.6493989999999998</c:v>
                      </c:pt>
                      <c:pt idx="90">
                        <c:v>-2.6494010000000001</c:v>
                      </c:pt>
                      <c:pt idx="91">
                        <c:v>-2.649403</c:v>
                      </c:pt>
                      <c:pt idx="92">
                        <c:v>-2.6494049999999998</c:v>
                      </c:pt>
                      <c:pt idx="93">
                        <c:v>-2.6494080000000002</c:v>
                      </c:pt>
                      <c:pt idx="94">
                        <c:v>-2.64941</c:v>
                      </c:pt>
                      <c:pt idx="95">
                        <c:v>-2.6494119999999999</c:v>
                      </c:pt>
                      <c:pt idx="96">
                        <c:v>-2.6494140000000002</c:v>
                      </c:pt>
                      <c:pt idx="97">
                        <c:v>-2.649416</c:v>
                      </c:pt>
                      <c:pt idx="98">
                        <c:v>-2.6494179999999998</c:v>
                      </c:pt>
                      <c:pt idx="99">
                        <c:v>-2.6494200000000001</c:v>
                      </c:pt>
                      <c:pt idx="100">
                        <c:v>-2.6494230000000001</c:v>
                      </c:pt>
                      <c:pt idx="101">
                        <c:v>-2.6494249999999999</c:v>
                      </c:pt>
                      <c:pt idx="102">
                        <c:v>-2.6494270000000002</c:v>
                      </c:pt>
                      <c:pt idx="103">
                        <c:v>-2.649429</c:v>
                      </c:pt>
                      <c:pt idx="104">
                        <c:v>-2.6494300000000002</c:v>
                      </c:pt>
                      <c:pt idx="105">
                        <c:v>-2.649432</c:v>
                      </c:pt>
                      <c:pt idx="106">
                        <c:v>-2.6494339999999998</c:v>
                      </c:pt>
                      <c:pt idx="107">
                        <c:v>-2.6494360000000001</c:v>
                      </c:pt>
                      <c:pt idx="108">
                        <c:v>-2.649438</c:v>
                      </c:pt>
                      <c:pt idx="109">
                        <c:v>-2.6494399999999998</c:v>
                      </c:pt>
                      <c:pt idx="110">
                        <c:v>-2.6494420000000001</c:v>
                      </c:pt>
                      <c:pt idx="111">
                        <c:v>-2.6494439999999999</c:v>
                      </c:pt>
                      <c:pt idx="112">
                        <c:v>-2.6494450000000001</c:v>
                      </c:pt>
                      <c:pt idx="113">
                        <c:v>-2.6494469999999999</c:v>
                      </c:pt>
                      <c:pt idx="114">
                        <c:v>-2.6494490000000002</c:v>
                      </c:pt>
                      <c:pt idx="115">
                        <c:v>-2.649451</c:v>
                      </c:pt>
                      <c:pt idx="116">
                        <c:v>-2.6494520000000001</c:v>
                      </c:pt>
                      <c:pt idx="117">
                        <c:v>-2.649454</c:v>
                      </c:pt>
                      <c:pt idx="118">
                        <c:v>-2.6494559999999998</c:v>
                      </c:pt>
                      <c:pt idx="119">
                        <c:v>-2.6494580000000001</c:v>
                      </c:pt>
                      <c:pt idx="120">
                        <c:v>-2.6494589999999998</c:v>
                      </c:pt>
                      <c:pt idx="121">
                        <c:v>-2.6494610000000001</c:v>
                      </c:pt>
                      <c:pt idx="122">
                        <c:v>-2.6494629999999999</c:v>
                      </c:pt>
                      <c:pt idx="123">
                        <c:v>-2.649464</c:v>
                      </c:pt>
                      <c:pt idx="124">
                        <c:v>-2.6494659999999999</c:v>
                      </c:pt>
                      <c:pt idx="125">
                        <c:v>-2.6494680000000002</c:v>
                      </c:pt>
                      <c:pt idx="126">
                        <c:v>-2.6494689999999999</c:v>
                      </c:pt>
                      <c:pt idx="127">
                        <c:v>-2.6494710000000001</c:v>
                      </c:pt>
                      <c:pt idx="128">
                        <c:v>-2.6494719999999998</c:v>
                      </c:pt>
                      <c:pt idx="129">
                        <c:v>-2.6494740000000001</c:v>
                      </c:pt>
                      <c:pt idx="130">
                        <c:v>-2.6494749999999998</c:v>
                      </c:pt>
                      <c:pt idx="131">
                        <c:v>-2.6494770000000001</c:v>
                      </c:pt>
                      <c:pt idx="132">
                        <c:v>-2.6494780000000002</c:v>
                      </c:pt>
                      <c:pt idx="133">
                        <c:v>-2.6494800000000001</c:v>
                      </c:pt>
                      <c:pt idx="134">
                        <c:v>-2.6494819999999999</c:v>
                      </c:pt>
                      <c:pt idx="135">
                        <c:v>-2.649483</c:v>
                      </c:pt>
                      <c:pt idx="136">
                        <c:v>-2.6494849999999999</c:v>
                      </c:pt>
                      <c:pt idx="137">
                        <c:v>-2.649486</c:v>
                      </c:pt>
                      <c:pt idx="138">
                        <c:v>-2.6494870000000001</c:v>
                      </c:pt>
                      <c:pt idx="139">
                        <c:v>-2.649489</c:v>
                      </c:pt>
                      <c:pt idx="140">
                        <c:v>-2.6494900000000001</c:v>
                      </c:pt>
                      <c:pt idx="141">
                        <c:v>-2.649492</c:v>
                      </c:pt>
                      <c:pt idx="142">
                        <c:v>-2.6494930000000001</c:v>
                      </c:pt>
                      <c:pt idx="143">
                        <c:v>-2.6494949999999999</c:v>
                      </c:pt>
                      <c:pt idx="144">
                        <c:v>-2.6494960000000001</c:v>
                      </c:pt>
                      <c:pt idx="145">
                        <c:v>-2.6494979999999999</c:v>
                      </c:pt>
                      <c:pt idx="146">
                        <c:v>-2.649499</c:v>
                      </c:pt>
                      <c:pt idx="147">
                        <c:v>-2.6495000000000002</c:v>
                      </c:pt>
                      <c:pt idx="148">
                        <c:v>-2.649502</c:v>
                      </c:pt>
                      <c:pt idx="149">
                        <c:v>-2.6495030000000002</c:v>
                      </c:pt>
                      <c:pt idx="150">
                        <c:v>-2.6495039999999999</c:v>
                      </c:pt>
                      <c:pt idx="151">
                        <c:v>-2.6495060000000001</c:v>
                      </c:pt>
                      <c:pt idx="152">
                        <c:v>-2.6495069999999998</c:v>
                      </c:pt>
                      <c:pt idx="153">
                        <c:v>-2.6495090000000001</c:v>
                      </c:pt>
                      <c:pt idx="154">
                        <c:v>-2.6495099999999998</c:v>
                      </c:pt>
                      <c:pt idx="155">
                        <c:v>-2.6495109999999999</c:v>
                      </c:pt>
                      <c:pt idx="156">
                        <c:v>-2.6495129999999998</c:v>
                      </c:pt>
                      <c:pt idx="157">
                        <c:v>-2.6495139999999999</c:v>
                      </c:pt>
                      <c:pt idx="158">
                        <c:v>-2.6495150000000001</c:v>
                      </c:pt>
                      <c:pt idx="159">
                        <c:v>-2.6495169999999999</c:v>
                      </c:pt>
                      <c:pt idx="160">
                        <c:v>-2.649518</c:v>
                      </c:pt>
                      <c:pt idx="161">
                        <c:v>-2.6495190000000002</c:v>
                      </c:pt>
                      <c:pt idx="162">
                        <c:v>-2.6495199999999999</c:v>
                      </c:pt>
                      <c:pt idx="163">
                        <c:v>-2.6495220000000002</c:v>
                      </c:pt>
                      <c:pt idx="164">
                        <c:v>-2.6495229999999999</c:v>
                      </c:pt>
                      <c:pt idx="165">
                        <c:v>-2.649524</c:v>
                      </c:pt>
                      <c:pt idx="166">
                        <c:v>-2.6495250000000001</c:v>
                      </c:pt>
                      <c:pt idx="167">
                        <c:v>-2.649527</c:v>
                      </c:pt>
                      <c:pt idx="168">
                        <c:v>-2.6495280000000001</c:v>
                      </c:pt>
                      <c:pt idx="169">
                        <c:v>-2.6495289999999998</c:v>
                      </c:pt>
                      <c:pt idx="170">
                        <c:v>-2.6495299999999999</c:v>
                      </c:pt>
                      <c:pt idx="171">
                        <c:v>-2.6495320000000002</c:v>
                      </c:pt>
                      <c:pt idx="172">
                        <c:v>-2.6495329999999999</c:v>
                      </c:pt>
                      <c:pt idx="173">
                        <c:v>-2.6495340000000001</c:v>
                      </c:pt>
                      <c:pt idx="174">
                        <c:v>-2.6495350000000002</c:v>
                      </c:pt>
                      <c:pt idx="175">
                        <c:v>-2.649537</c:v>
                      </c:pt>
                      <c:pt idx="176">
                        <c:v>-2.6495380000000002</c:v>
                      </c:pt>
                      <c:pt idx="177">
                        <c:v>-2.6495389999999999</c:v>
                      </c:pt>
                      <c:pt idx="178">
                        <c:v>-2.64954</c:v>
                      </c:pt>
                      <c:pt idx="179">
                        <c:v>-2.6495410000000001</c:v>
                      </c:pt>
                      <c:pt idx="180">
                        <c:v>-2.649543</c:v>
                      </c:pt>
                      <c:pt idx="181">
                        <c:v>-2.6495440000000001</c:v>
                      </c:pt>
                      <c:pt idx="182">
                        <c:v>-2.6495449999999998</c:v>
                      </c:pt>
                      <c:pt idx="183">
                        <c:v>-2.649546</c:v>
                      </c:pt>
                      <c:pt idx="184">
                        <c:v>-2.6495470000000001</c:v>
                      </c:pt>
                      <c:pt idx="185">
                        <c:v>-2.6495479999999998</c:v>
                      </c:pt>
                      <c:pt idx="186">
                        <c:v>-2.6495500000000001</c:v>
                      </c:pt>
                      <c:pt idx="187">
                        <c:v>-2.6495510000000002</c:v>
                      </c:pt>
                      <c:pt idx="188">
                        <c:v>-2.6495519999999999</c:v>
                      </c:pt>
                      <c:pt idx="189">
                        <c:v>-2.649553</c:v>
                      </c:pt>
                      <c:pt idx="190">
                        <c:v>-2.6495540000000002</c:v>
                      </c:pt>
                      <c:pt idx="191">
                        <c:v>-2.6495549999999999</c:v>
                      </c:pt>
                      <c:pt idx="192">
                        <c:v>-2.649556</c:v>
                      </c:pt>
                      <c:pt idx="193">
                        <c:v>-2.6495579999999999</c:v>
                      </c:pt>
                      <c:pt idx="194">
                        <c:v>-2.649559</c:v>
                      </c:pt>
                      <c:pt idx="195">
                        <c:v>-2.6495600000000001</c:v>
                      </c:pt>
                      <c:pt idx="196">
                        <c:v>-2.6495609999999998</c:v>
                      </c:pt>
                      <c:pt idx="197">
                        <c:v>-2.649562</c:v>
                      </c:pt>
                      <c:pt idx="198">
                        <c:v>-2.6495630000000001</c:v>
                      </c:pt>
                      <c:pt idx="199">
                        <c:v>-2.6495639999999998</c:v>
                      </c:pt>
                      <c:pt idx="200">
                        <c:v>-2.6495649999999999</c:v>
                      </c:pt>
                      <c:pt idx="201">
                        <c:v>-2.6495660000000001</c:v>
                      </c:pt>
                      <c:pt idx="202">
                        <c:v>-2.6495669999999998</c:v>
                      </c:pt>
                      <c:pt idx="203">
                        <c:v>-2.6495679999999999</c:v>
                      </c:pt>
                      <c:pt idx="204">
                        <c:v>-2.6495700000000002</c:v>
                      </c:pt>
                      <c:pt idx="205">
                        <c:v>-2.6495709999999999</c:v>
                      </c:pt>
                      <c:pt idx="206">
                        <c:v>-2.649572</c:v>
                      </c:pt>
                      <c:pt idx="207">
                        <c:v>-2.6495730000000002</c:v>
                      </c:pt>
                      <c:pt idx="208">
                        <c:v>-2.6495739999999999</c:v>
                      </c:pt>
                      <c:pt idx="209">
                        <c:v>-2.649575</c:v>
                      </c:pt>
                      <c:pt idx="210">
                        <c:v>-2.6495760000000002</c:v>
                      </c:pt>
                      <c:pt idx="211">
                        <c:v>-2.6495769999999998</c:v>
                      </c:pt>
                      <c:pt idx="212">
                        <c:v>-2.649578</c:v>
                      </c:pt>
                      <c:pt idx="213">
                        <c:v>-2.6495790000000001</c:v>
                      </c:pt>
                      <c:pt idx="214">
                        <c:v>-2.6495799999999998</c:v>
                      </c:pt>
                      <c:pt idx="215">
                        <c:v>-2.649581</c:v>
                      </c:pt>
                      <c:pt idx="216">
                        <c:v>-2.6495820000000001</c:v>
                      </c:pt>
                      <c:pt idx="217">
                        <c:v>-2.6495829999999998</c:v>
                      </c:pt>
                      <c:pt idx="218">
                        <c:v>-2.6495839999999999</c:v>
                      </c:pt>
                      <c:pt idx="219">
                        <c:v>-2.6495850000000001</c:v>
                      </c:pt>
                      <c:pt idx="220">
                        <c:v>-2.6495860000000002</c:v>
                      </c:pt>
                      <c:pt idx="221">
                        <c:v>-2.6495869999999999</c:v>
                      </c:pt>
                      <c:pt idx="222">
                        <c:v>-2.6495880000000001</c:v>
                      </c:pt>
                      <c:pt idx="223">
                        <c:v>-2.6495890000000002</c:v>
                      </c:pt>
                      <c:pt idx="224">
                        <c:v>-2.6495899999999999</c:v>
                      </c:pt>
                      <c:pt idx="225">
                        <c:v>-2.649591</c:v>
                      </c:pt>
                      <c:pt idx="226">
                        <c:v>-2.6495920000000002</c:v>
                      </c:pt>
                      <c:pt idx="227">
                        <c:v>-2.6495929999999999</c:v>
                      </c:pt>
                      <c:pt idx="228">
                        <c:v>-2.649594</c:v>
                      </c:pt>
                      <c:pt idx="229">
                        <c:v>-2.6495950000000001</c:v>
                      </c:pt>
                      <c:pt idx="230">
                        <c:v>-2.6495959999999998</c:v>
                      </c:pt>
                      <c:pt idx="231">
                        <c:v>-2.649597</c:v>
                      </c:pt>
                      <c:pt idx="232">
                        <c:v>-2.6495980000000001</c:v>
                      </c:pt>
                      <c:pt idx="233">
                        <c:v>-2.6495989999999998</c:v>
                      </c:pt>
                      <c:pt idx="234">
                        <c:v>-2.6496</c:v>
                      </c:pt>
                      <c:pt idx="235">
                        <c:v>-2.6496010000000001</c:v>
                      </c:pt>
                      <c:pt idx="236">
                        <c:v>-2.6496019999999998</c:v>
                      </c:pt>
                      <c:pt idx="237">
                        <c:v>-2.6496029999999999</c:v>
                      </c:pt>
                      <c:pt idx="238">
                        <c:v>-2.6496040000000001</c:v>
                      </c:pt>
                      <c:pt idx="239">
                        <c:v>-2.6496050000000002</c:v>
                      </c:pt>
                      <c:pt idx="240">
                        <c:v>-2.6496050000000002</c:v>
                      </c:pt>
                      <c:pt idx="241">
                        <c:v>-2.6496059999999999</c:v>
                      </c:pt>
                      <c:pt idx="242">
                        <c:v>-2.649607</c:v>
                      </c:pt>
                      <c:pt idx="243">
                        <c:v>-2.6496080000000002</c:v>
                      </c:pt>
                      <c:pt idx="244">
                        <c:v>-2.6496089999999999</c:v>
                      </c:pt>
                      <c:pt idx="245">
                        <c:v>-2.64961</c:v>
                      </c:pt>
                      <c:pt idx="246">
                        <c:v>-2.6496110000000002</c:v>
                      </c:pt>
                      <c:pt idx="247">
                        <c:v>-2.6496119999999999</c:v>
                      </c:pt>
                      <c:pt idx="248">
                        <c:v>-2.649613</c:v>
                      </c:pt>
                      <c:pt idx="249">
                        <c:v>-2.6496140000000001</c:v>
                      </c:pt>
                      <c:pt idx="250">
                        <c:v>-2.6496149999999998</c:v>
                      </c:pt>
                      <c:pt idx="251">
                        <c:v>-2.6496149999999998</c:v>
                      </c:pt>
                      <c:pt idx="252">
                        <c:v>-2.649616</c:v>
                      </c:pt>
                      <c:pt idx="253">
                        <c:v>-2.6496170000000001</c:v>
                      </c:pt>
                      <c:pt idx="254">
                        <c:v>-2.6496179999999998</c:v>
                      </c:pt>
                      <c:pt idx="255">
                        <c:v>-2.6496189999999999</c:v>
                      </c:pt>
                      <c:pt idx="256">
                        <c:v>-2.6496200000000001</c:v>
                      </c:pt>
                      <c:pt idx="257">
                        <c:v>-2.6496209999999998</c:v>
                      </c:pt>
                      <c:pt idx="258">
                        <c:v>-2.6496219999999999</c:v>
                      </c:pt>
                      <c:pt idx="259">
                        <c:v>-2.6496219999999999</c:v>
                      </c:pt>
                      <c:pt idx="260">
                        <c:v>-2.6496230000000001</c:v>
                      </c:pt>
                      <c:pt idx="261">
                        <c:v>-2.6496240000000002</c:v>
                      </c:pt>
                      <c:pt idx="262">
                        <c:v>-2.6496249999999999</c:v>
                      </c:pt>
                      <c:pt idx="263">
                        <c:v>-2.649626</c:v>
                      </c:pt>
                      <c:pt idx="264">
                        <c:v>-2.6496270000000002</c:v>
                      </c:pt>
                      <c:pt idx="265">
                        <c:v>-2.6496279999999999</c:v>
                      </c:pt>
                      <c:pt idx="266">
                        <c:v>-2.6496279999999999</c:v>
                      </c:pt>
                      <c:pt idx="267">
                        <c:v>-2.649629</c:v>
                      </c:pt>
                      <c:pt idx="268">
                        <c:v>-2.6496300000000002</c:v>
                      </c:pt>
                      <c:pt idx="269">
                        <c:v>-2.6496309999999998</c:v>
                      </c:pt>
                      <c:pt idx="270">
                        <c:v>-2.649632</c:v>
                      </c:pt>
                      <c:pt idx="271">
                        <c:v>-2.6496330000000001</c:v>
                      </c:pt>
                      <c:pt idx="272">
                        <c:v>-2.6496330000000001</c:v>
                      </c:pt>
                      <c:pt idx="273">
                        <c:v>-2.6496339999999998</c:v>
                      </c:pt>
                      <c:pt idx="274">
                        <c:v>-2.649635</c:v>
                      </c:pt>
                      <c:pt idx="275">
                        <c:v>-2.6496360000000001</c:v>
                      </c:pt>
                      <c:pt idx="276">
                        <c:v>-2.6496369999999998</c:v>
                      </c:pt>
                      <c:pt idx="277">
                        <c:v>-2.6496369999999998</c:v>
                      </c:pt>
                      <c:pt idx="278">
                        <c:v>-2.6496379999999999</c:v>
                      </c:pt>
                      <c:pt idx="279">
                        <c:v>-2.6496390000000001</c:v>
                      </c:pt>
                      <c:pt idx="280">
                        <c:v>-2.6496400000000002</c:v>
                      </c:pt>
                      <c:pt idx="281">
                        <c:v>-2.6496409999999999</c:v>
                      </c:pt>
                      <c:pt idx="282">
                        <c:v>-2.6496409999999999</c:v>
                      </c:pt>
                      <c:pt idx="283">
                        <c:v>-2.6496420000000001</c:v>
                      </c:pt>
                      <c:pt idx="284">
                        <c:v>-2.6496430000000002</c:v>
                      </c:pt>
                      <c:pt idx="285">
                        <c:v>-2.6496439999999999</c:v>
                      </c:pt>
                      <c:pt idx="286">
                        <c:v>-2.649645</c:v>
                      </c:pt>
                      <c:pt idx="287">
                        <c:v>-2.649645</c:v>
                      </c:pt>
                      <c:pt idx="288">
                        <c:v>-2.6496460000000002</c:v>
                      </c:pt>
                      <c:pt idx="289">
                        <c:v>-2.6496469999999999</c:v>
                      </c:pt>
                      <c:pt idx="290">
                        <c:v>-2.649648</c:v>
                      </c:pt>
                      <c:pt idx="291">
                        <c:v>-2.649648</c:v>
                      </c:pt>
                      <c:pt idx="292">
                        <c:v>-2.6496490000000001</c:v>
                      </c:pt>
                      <c:pt idx="293">
                        <c:v>-2.6496499999999998</c:v>
                      </c:pt>
                      <c:pt idx="294">
                        <c:v>-2.649651</c:v>
                      </c:pt>
                      <c:pt idx="295">
                        <c:v>-2.649651</c:v>
                      </c:pt>
                      <c:pt idx="296">
                        <c:v>-2.6496520000000001</c:v>
                      </c:pt>
                      <c:pt idx="297">
                        <c:v>-2.6496529999999998</c:v>
                      </c:pt>
                      <c:pt idx="298">
                        <c:v>-2.649654</c:v>
                      </c:pt>
                      <c:pt idx="299">
                        <c:v>-2.649654</c:v>
                      </c:pt>
                      <c:pt idx="300">
                        <c:v>-2.6496550000000001</c:v>
                      </c:pt>
                      <c:pt idx="301">
                        <c:v>-2.6496559999999998</c:v>
                      </c:pt>
                      <c:pt idx="302">
                        <c:v>-2.6496569999999999</c:v>
                      </c:pt>
                      <c:pt idx="303">
                        <c:v>-2.6496569999999999</c:v>
                      </c:pt>
                      <c:pt idx="304">
                        <c:v>-2.6496580000000001</c:v>
                      </c:pt>
                      <c:pt idx="305">
                        <c:v>-2.6496590000000002</c:v>
                      </c:pt>
                      <c:pt idx="306">
                        <c:v>-2.6496590000000002</c:v>
                      </c:pt>
                      <c:pt idx="307">
                        <c:v>-2.6496599999999999</c:v>
                      </c:pt>
                      <c:pt idx="308">
                        <c:v>-2.649661</c:v>
                      </c:pt>
                      <c:pt idx="309">
                        <c:v>-2.6496620000000002</c:v>
                      </c:pt>
                      <c:pt idx="310">
                        <c:v>-2.6496620000000002</c:v>
                      </c:pt>
                      <c:pt idx="311">
                        <c:v>-2.6496629999999999</c:v>
                      </c:pt>
                      <c:pt idx="312">
                        <c:v>-2.649664</c:v>
                      </c:pt>
                      <c:pt idx="313">
                        <c:v>-2.649664</c:v>
                      </c:pt>
                      <c:pt idx="314">
                        <c:v>-2.6496650000000002</c:v>
                      </c:pt>
                      <c:pt idx="315">
                        <c:v>-2.6496659999999999</c:v>
                      </c:pt>
                      <c:pt idx="316">
                        <c:v>-2.6496659999999999</c:v>
                      </c:pt>
                      <c:pt idx="317">
                        <c:v>-2.649667</c:v>
                      </c:pt>
                      <c:pt idx="318">
                        <c:v>-2.6496680000000001</c:v>
                      </c:pt>
                      <c:pt idx="319">
                        <c:v>-2.6496680000000001</c:v>
                      </c:pt>
                      <c:pt idx="320">
                        <c:v>-2.6496689999999998</c:v>
                      </c:pt>
                      <c:pt idx="321">
                        <c:v>-2.64967</c:v>
                      </c:pt>
                      <c:pt idx="322">
                        <c:v>-2.64967</c:v>
                      </c:pt>
                      <c:pt idx="323">
                        <c:v>-2.6496710000000001</c:v>
                      </c:pt>
                      <c:pt idx="324">
                        <c:v>-2.6496719999999998</c:v>
                      </c:pt>
                      <c:pt idx="325">
                        <c:v>-2.6496719999999998</c:v>
                      </c:pt>
                      <c:pt idx="326">
                        <c:v>-2.6496729999999999</c:v>
                      </c:pt>
                      <c:pt idx="327">
                        <c:v>-2.6496740000000001</c:v>
                      </c:pt>
                      <c:pt idx="328">
                        <c:v>-2.6496740000000001</c:v>
                      </c:pt>
                      <c:pt idx="329">
                        <c:v>-2.6496749999999998</c:v>
                      </c:pt>
                      <c:pt idx="330">
                        <c:v>-2.6496759999999999</c:v>
                      </c:pt>
                      <c:pt idx="331">
                        <c:v>-2.6496759999999999</c:v>
                      </c:pt>
                      <c:pt idx="332">
                        <c:v>-2.6496770000000001</c:v>
                      </c:pt>
                      <c:pt idx="333">
                        <c:v>-2.6496780000000002</c:v>
                      </c:pt>
                      <c:pt idx="334">
                        <c:v>-2.6496780000000002</c:v>
                      </c:pt>
                      <c:pt idx="335">
                        <c:v>-2.6496789999999999</c:v>
                      </c:pt>
                      <c:pt idx="336">
                        <c:v>-2.64968</c:v>
                      </c:pt>
                      <c:pt idx="337">
                        <c:v>-2.64968</c:v>
                      </c:pt>
                      <c:pt idx="338">
                        <c:v>-2.6496810000000002</c:v>
                      </c:pt>
                      <c:pt idx="339">
                        <c:v>-2.6496810000000002</c:v>
                      </c:pt>
                      <c:pt idx="340">
                        <c:v>-2.6496819999999999</c:v>
                      </c:pt>
                      <c:pt idx="341">
                        <c:v>-2.649683</c:v>
                      </c:pt>
                      <c:pt idx="342">
                        <c:v>-2.649683</c:v>
                      </c:pt>
                      <c:pt idx="343">
                        <c:v>-2.6496840000000002</c:v>
                      </c:pt>
                      <c:pt idx="344">
                        <c:v>-2.6496849999999998</c:v>
                      </c:pt>
                      <c:pt idx="345">
                        <c:v>-2.6496849999999998</c:v>
                      </c:pt>
                      <c:pt idx="346">
                        <c:v>-2.649686</c:v>
                      </c:pt>
                      <c:pt idx="347">
                        <c:v>-2.649686</c:v>
                      </c:pt>
                      <c:pt idx="348">
                        <c:v>-2.6496870000000001</c:v>
                      </c:pt>
                      <c:pt idx="349">
                        <c:v>-2.6496879999999998</c:v>
                      </c:pt>
                      <c:pt idx="350">
                        <c:v>-2.6496879999999998</c:v>
                      </c:pt>
                      <c:pt idx="351">
                        <c:v>-2.649689</c:v>
                      </c:pt>
                      <c:pt idx="352">
                        <c:v>-2.649689</c:v>
                      </c:pt>
                      <c:pt idx="353">
                        <c:v>-2.6496900000000001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Лист1!$V$1</c15:sqref>
                        </c15:formulaRef>
                      </c:ext>
                    </c:extLst>
                    <c:strCache>
                      <c:ptCount val="1"/>
                      <c:pt idx="0">
                        <c:v>RO by ОРУК 700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Лист1!$V$32:$V$385</c15:sqref>
                        </c15:formulaRef>
                      </c:ext>
                    </c:extLst>
                    <c:numCache>
                      <c:formatCode>0.00E+00</c:formatCode>
                      <c:ptCount val="354"/>
                      <c:pt idx="0">
                        <c:v>-2.123929</c:v>
                      </c:pt>
                      <c:pt idx="1">
                        <c:v>-2.2072090000000002</c:v>
                      </c:pt>
                      <c:pt idx="2">
                        <c:v>-2.284351</c:v>
                      </c:pt>
                      <c:pt idx="3">
                        <c:v>-2.35486</c:v>
                      </c:pt>
                      <c:pt idx="4">
                        <c:v>-2.4183590000000001</c:v>
                      </c:pt>
                      <c:pt idx="5">
                        <c:v>-2.474583</c:v>
                      </c:pt>
                      <c:pt idx="6">
                        <c:v>-2.5233759999999998</c:v>
                      </c:pt>
                      <c:pt idx="7">
                        <c:v>-2.5646740000000001</c:v>
                      </c:pt>
                      <c:pt idx="8">
                        <c:v>-2.5984880000000001</c:v>
                      </c:pt>
                      <c:pt idx="9">
                        <c:v>-2.624873</c:v>
                      </c:pt>
                      <c:pt idx="10">
                        <c:v>-2.64391</c:v>
                      </c:pt>
                      <c:pt idx="11">
                        <c:v>-2.6556920000000002</c:v>
                      </c:pt>
                      <c:pt idx="12">
                        <c:v>-2.655589</c:v>
                      </c:pt>
                      <c:pt idx="13">
                        <c:v>-2.655491</c:v>
                      </c:pt>
                      <c:pt idx="14">
                        <c:v>-2.6553969999999998</c:v>
                      </c:pt>
                      <c:pt idx="15">
                        <c:v>-2.6553079999999998</c:v>
                      </c:pt>
                      <c:pt idx="16">
                        <c:v>-2.6552220000000002</c:v>
                      </c:pt>
                      <c:pt idx="17">
                        <c:v>-2.6551399999999998</c:v>
                      </c:pt>
                      <c:pt idx="18">
                        <c:v>-2.6550609999999999</c:v>
                      </c:pt>
                      <c:pt idx="19">
                        <c:v>-2.6549849999999999</c:v>
                      </c:pt>
                      <c:pt idx="20">
                        <c:v>-2.6549119999999999</c:v>
                      </c:pt>
                      <c:pt idx="21">
                        <c:v>-2.6548419999999999</c:v>
                      </c:pt>
                      <c:pt idx="22">
                        <c:v>-2.6547749999999999</c:v>
                      </c:pt>
                      <c:pt idx="23">
                        <c:v>-2.654709</c:v>
                      </c:pt>
                      <c:pt idx="24">
                        <c:v>-2.6546430000000001</c:v>
                      </c:pt>
                      <c:pt idx="25">
                        <c:v>-2.6545830000000001</c:v>
                      </c:pt>
                      <c:pt idx="26">
                        <c:v>-2.6545239999999999</c:v>
                      </c:pt>
                      <c:pt idx="27">
                        <c:v>-2.654468</c:v>
                      </c:pt>
                      <c:pt idx="28">
                        <c:v>-2.6544140000000001</c:v>
                      </c:pt>
                      <c:pt idx="29">
                        <c:v>-2.6543610000000002</c:v>
                      </c:pt>
                      <c:pt idx="30">
                        <c:v>-2.6543100000000002</c:v>
                      </c:pt>
                      <c:pt idx="31">
                        <c:v>-2.6542599999999998</c:v>
                      </c:pt>
                      <c:pt idx="32">
                        <c:v>-2.6542119999999998</c:v>
                      </c:pt>
                      <c:pt idx="33">
                        <c:v>-2.6541649999999999</c:v>
                      </c:pt>
                      <c:pt idx="34">
                        <c:v>-2.6541199999999998</c:v>
                      </c:pt>
                      <c:pt idx="35">
                        <c:v>-2.6540750000000002</c:v>
                      </c:pt>
                      <c:pt idx="36">
                        <c:v>-2.6540330000000001</c:v>
                      </c:pt>
                      <c:pt idx="37">
                        <c:v>-2.653988</c:v>
                      </c:pt>
                      <c:pt idx="38">
                        <c:v>-2.6539480000000002</c:v>
                      </c:pt>
                      <c:pt idx="39">
                        <c:v>-2.6539090000000001</c:v>
                      </c:pt>
                      <c:pt idx="40">
                        <c:v>-2.6538710000000001</c:v>
                      </c:pt>
                      <c:pt idx="41">
                        <c:v>-2.6538330000000001</c:v>
                      </c:pt>
                      <c:pt idx="42">
                        <c:v>-2.653797</c:v>
                      </c:pt>
                      <c:pt idx="43">
                        <c:v>-2.653762</c:v>
                      </c:pt>
                      <c:pt idx="44">
                        <c:v>-2.6537269999999999</c:v>
                      </c:pt>
                      <c:pt idx="45">
                        <c:v>-2.6536940000000002</c:v>
                      </c:pt>
                      <c:pt idx="46">
                        <c:v>-2.653661</c:v>
                      </c:pt>
                      <c:pt idx="47">
                        <c:v>-2.653629</c:v>
                      </c:pt>
                      <c:pt idx="48">
                        <c:v>-2.6535980000000001</c:v>
                      </c:pt>
                      <c:pt idx="49">
                        <c:v>-2.6535669999999998</c:v>
                      </c:pt>
                      <c:pt idx="50">
                        <c:v>-2.6535380000000002</c:v>
                      </c:pt>
                      <c:pt idx="51">
                        <c:v>-2.653508</c:v>
                      </c:pt>
                      <c:pt idx="52">
                        <c:v>-2.6534800000000001</c:v>
                      </c:pt>
                      <c:pt idx="53">
                        <c:v>-2.6534520000000001</c:v>
                      </c:pt>
                      <c:pt idx="54">
                        <c:v>-2.6534249999999999</c:v>
                      </c:pt>
                      <c:pt idx="55">
                        <c:v>-2.6533980000000001</c:v>
                      </c:pt>
                      <c:pt idx="56">
                        <c:v>-2.6533720000000001</c:v>
                      </c:pt>
                      <c:pt idx="57">
                        <c:v>-2.6533470000000001</c:v>
                      </c:pt>
                      <c:pt idx="58">
                        <c:v>-2.6533220000000002</c:v>
                      </c:pt>
                      <c:pt idx="59">
                        <c:v>-2.6532969999999998</c:v>
                      </c:pt>
                      <c:pt idx="60">
                        <c:v>-2.653273</c:v>
                      </c:pt>
                      <c:pt idx="61">
                        <c:v>-2.6532499999999999</c:v>
                      </c:pt>
                      <c:pt idx="62">
                        <c:v>-2.6532269999999998</c:v>
                      </c:pt>
                      <c:pt idx="63">
                        <c:v>-2.6532040000000001</c:v>
                      </c:pt>
                      <c:pt idx="64">
                        <c:v>-2.6531820000000002</c:v>
                      </c:pt>
                      <c:pt idx="65">
                        <c:v>-2.6531600000000002</c:v>
                      </c:pt>
                      <c:pt idx="66">
                        <c:v>-2.6531389999999999</c:v>
                      </c:pt>
                      <c:pt idx="67">
                        <c:v>-2.6531180000000001</c:v>
                      </c:pt>
                      <c:pt idx="68">
                        <c:v>-2.6530969999999998</c:v>
                      </c:pt>
                      <c:pt idx="69">
                        <c:v>-2.6530770000000001</c:v>
                      </c:pt>
                      <c:pt idx="70">
                        <c:v>-2.653057</c:v>
                      </c:pt>
                      <c:pt idx="71">
                        <c:v>-2.653038</c:v>
                      </c:pt>
                      <c:pt idx="72">
                        <c:v>-2.653019</c:v>
                      </c:pt>
                      <c:pt idx="73">
                        <c:v>-2.653</c:v>
                      </c:pt>
                      <c:pt idx="74">
                        <c:v>-2.652981</c:v>
                      </c:pt>
                      <c:pt idx="75">
                        <c:v>-2.6529630000000002</c:v>
                      </c:pt>
                      <c:pt idx="76">
                        <c:v>-2.6529449999999999</c:v>
                      </c:pt>
                      <c:pt idx="77">
                        <c:v>-2.6529280000000002</c:v>
                      </c:pt>
                      <c:pt idx="78">
                        <c:v>-2.652911</c:v>
                      </c:pt>
                      <c:pt idx="79">
                        <c:v>-2.6528939999999999</c:v>
                      </c:pt>
                      <c:pt idx="80">
                        <c:v>-2.6528770000000002</c:v>
                      </c:pt>
                      <c:pt idx="81">
                        <c:v>-2.65286</c:v>
                      </c:pt>
                      <c:pt idx="82">
                        <c:v>-2.652844</c:v>
                      </c:pt>
                      <c:pt idx="83">
                        <c:v>-2.652828</c:v>
                      </c:pt>
                      <c:pt idx="84">
                        <c:v>-2.6528119999999999</c:v>
                      </c:pt>
                      <c:pt idx="85">
                        <c:v>-2.6527970000000001</c:v>
                      </c:pt>
                      <c:pt idx="86">
                        <c:v>-2.6527820000000002</c:v>
                      </c:pt>
                      <c:pt idx="87">
                        <c:v>-2.6527660000000002</c:v>
                      </c:pt>
                      <c:pt idx="88">
                        <c:v>-2.652752</c:v>
                      </c:pt>
                      <c:pt idx="89">
                        <c:v>-2.6527370000000001</c:v>
                      </c:pt>
                      <c:pt idx="90">
                        <c:v>-2.6527229999999999</c:v>
                      </c:pt>
                      <c:pt idx="91">
                        <c:v>-2.6527080000000001</c:v>
                      </c:pt>
                      <c:pt idx="92">
                        <c:v>-2.6526939999999999</c:v>
                      </c:pt>
                      <c:pt idx="93">
                        <c:v>-2.6526800000000001</c:v>
                      </c:pt>
                      <c:pt idx="94">
                        <c:v>-2.6526670000000001</c:v>
                      </c:pt>
                      <c:pt idx="95">
                        <c:v>-2.6526529999999999</c:v>
                      </c:pt>
                      <c:pt idx="96">
                        <c:v>-2.6526399999999999</c:v>
                      </c:pt>
                      <c:pt idx="97">
                        <c:v>-2.6526269999999998</c:v>
                      </c:pt>
                      <c:pt idx="98">
                        <c:v>-2.6526139999999998</c:v>
                      </c:pt>
                      <c:pt idx="99">
                        <c:v>-2.6526010000000002</c:v>
                      </c:pt>
                      <c:pt idx="100">
                        <c:v>-2.6525880000000002</c:v>
                      </c:pt>
                      <c:pt idx="101">
                        <c:v>-2.6525750000000001</c:v>
                      </c:pt>
                      <c:pt idx="102">
                        <c:v>-2.6525629999999998</c:v>
                      </c:pt>
                      <c:pt idx="103">
                        <c:v>-2.6525509999999999</c:v>
                      </c:pt>
                      <c:pt idx="104">
                        <c:v>-2.652539</c:v>
                      </c:pt>
                      <c:pt idx="105">
                        <c:v>-2.6525270000000001</c:v>
                      </c:pt>
                      <c:pt idx="106">
                        <c:v>-2.6525150000000002</c:v>
                      </c:pt>
                      <c:pt idx="107">
                        <c:v>-2.6525029999999998</c:v>
                      </c:pt>
                      <c:pt idx="108">
                        <c:v>-2.6524920000000001</c:v>
                      </c:pt>
                      <c:pt idx="109">
                        <c:v>-2.6524800000000002</c:v>
                      </c:pt>
                      <c:pt idx="110">
                        <c:v>-2.652469</c:v>
                      </c:pt>
                      <c:pt idx="111">
                        <c:v>-2.6524570000000001</c:v>
                      </c:pt>
                      <c:pt idx="112">
                        <c:v>-2.6524459999999999</c:v>
                      </c:pt>
                      <c:pt idx="113">
                        <c:v>-2.6524350000000001</c:v>
                      </c:pt>
                      <c:pt idx="114">
                        <c:v>-2.6524239999999999</c:v>
                      </c:pt>
                      <c:pt idx="115">
                        <c:v>-2.6524139999999998</c:v>
                      </c:pt>
                      <c:pt idx="116">
                        <c:v>-2.6524030000000001</c:v>
                      </c:pt>
                      <c:pt idx="117">
                        <c:v>-2.6523919999999999</c:v>
                      </c:pt>
                      <c:pt idx="118">
                        <c:v>-2.6523819999999998</c:v>
                      </c:pt>
                      <c:pt idx="119">
                        <c:v>-2.652371</c:v>
                      </c:pt>
                      <c:pt idx="120">
                        <c:v>-2.652361</c:v>
                      </c:pt>
                      <c:pt idx="121">
                        <c:v>-2.6523509999999999</c:v>
                      </c:pt>
                      <c:pt idx="122">
                        <c:v>-2.6523409999999998</c:v>
                      </c:pt>
                      <c:pt idx="123">
                        <c:v>-2.6523310000000002</c:v>
                      </c:pt>
                      <c:pt idx="124">
                        <c:v>-2.6523210000000002</c:v>
                      </c:pt>
                      <c:pt idx="125">
                        <c:v>-2.6523110000000001</c:v>
                      </c:pt>
                      <c:pt idx="126">
                        <c:v>-2.652301</c:v>
                      </c:pt>
                      <c:pt idx="127">
                        <c:v>-2.6522920000000001</c:v>
                      </c:pt>
                      <c:pt idx="128">
                        <c:v>-2.652282</c:v>
                      </c:pt>
                      <c:pt idx="129">
                        <c:v>-2.652272</c:v>
                      </c:pt>
                      <c:pt idx="130">
                        <c:v>-2.652263</c:v>
                      </c:pt>
                      <c:pt idx="131">
                        <c:v>-2.6522540000000001</c:v>
                      </c:pt>
                      <c:pt idx="132">
                        <c:v>-2.652244</c:v>
                      </c:pt>
                      <c:pt idx="133">
                        <c:v>-2.6522350000000001</c:v>
                      </c:pt>
                      <c:pt idx="134">
                        <c:v>-2.6522260000000002</c:v>
                      </c:pt>
                      <c:pt idx="135">
                        <c:v>-2.6522169999999998</c:v>
                      </c:pt>
                      <c:pt idx="136">
                        <c:v>-2.6522079999999999</c:v>
                      </c:pt>
                      <c:pt idx="137">
                        <c:v>-2.652199</c:v>
                      </c:pt>
                      <c:pt idx="138">
                        <c:v>-2.65219</c:v>
                      </c:pt>
                      <c:pt idx="139">
                        <c:v>-2.6521810000000001</c:v>
                      </c:pt>
                      <c:pt idx="140">
                        <c:v>-2.6521720000000002</c:v>
                      </c:pt>
                      <c:pt idx="141">
                        <c:v>-2.652164</c:v>
                      </c:pt>
                      <c:pt idx="142">
                        <c:v>-2.652155</c:v>
                      </c:pt>
                      <c:pt idx="143">
                        <c:v>-2.6521469999999998</c:v>
                      </c:pt>
                      <c:pt idx="144">
                        <c:v>-2.6521379999999999</c:v>
                      </c:pt>
                      <c:pt idx="145">
                        <c:v>-2.6521300000000001</c:v>
                      </c:pt>
                      <c:pt idx="146">
                        <c:v>-2.6521210000000002</c:v>
                      </c:pt>
                      <c:pt idx="147">
                        <c:v>-2.6521129999999999</c:v>
                      </c:pt>
                      <c:pt idx="148">
                        <c:v>-2.6521050000000002</c:v>
                      </c:pt>
                      <c:pt idx="149">
                        <c:v>-2.6520959999999998</c:v>
                      </c:pt>
                      <c:pt idx="150">
                        <c:v>-2.652088</c:v>
                      </c:pt>
                      <c:pt idx="151">
                        <c:v>-2.6520800000000002</c:v>
                      </c:pt>
                      <c:pt idx="152">
                        <c:v>-2.652072</c:v>
                      </c:pt>
                      <c:pt idx="153">
                        <c:v>-2.6520640000000002</c:v>
                      </c:pt>
                      <c:pt idx="154">
                        <c:v>-2.652056</c:v>
                      </c:pt>
                      <c:pt idx="155">
                        <c:v>-2.6520480000000002</c:v>
                      </c:pt>
                      <c:pt idx="156">
                        <c:v>-2.65204</c:v>
                      </c:pt>
                      <c:pt idx="157">
                        <c:v>-2.6520320000000002</c:v>
                      </c:pt>
                      <c:pt idx="158">
                        <c:v>-2.6520250000000001</c:v>
                      </c:pt>
                      <c:pt idx="159">
                        <c:v>-2.6520169999999998</c:v>
                      </c:pt>
                      <c:pt idx="160">
                        <c:v>-2.6520090000000001</c:v>
                      </c:pt>
                      <c:pt idx="161">
                        <c:v>-2.652002</c:v>
                      </c:pt>
                      <c:pt idx="162">
                        <c:v>-2.6519940000000002</c:v>
                      </c:pt>
                      <c:pt idx="163">
                        <c:v>-2.6519870000000001</c:v>
                      </c:pt>
                      <c:pt idx="164">
                        <c:v>-2.6519789999999999</c:v>
                      </c:pt>
                      <c:pt idx="165">
                        <c:v>-2.6519720000000002</c:v>
                      </c:pt>
                      <c:pt idx="166">
                        <c:v>-2.651964</c:v>
                      </c:pt>
                      <c:pt idx="167">
                        <c:v>-2.6519569999999999</c:v>
                      </c:pt>
                      <c:pt idx="168">
                        <c:v>-2.6519490000000001</c:v>
                      </c:pt>
                      <c:pt idx="169">
                        <c:v>-2.651942</c:v>
                      </c:pt>
                      <c:pt idx="170">
                        <c:v>-2.6519349999999999</c:v>
                      </c:pt>
                      <c:pt idx="171">
                        <c:v>-2.6519279999999998</c:v>
                      </c:pt>
                      <c:pt idx="172">
                        <c:v>-2.6519210000000002</c:v>
                      </c:pt>
                      <c:pt idx="173">
                        <c:v>-2.651913</c:v>
                      </c:pt>
                      <c:pt idx="174">
                        <c:v>-2.6519059999999999</c:v>
                      </c:pt>
                      <c:pt idx="175">
                        <c:v>-2.6518989999999998</c:v>
                      </c:pt>
                      <c:pt idx="176">
                        <c:v>-2.6518920000000001</c:v>
                      </c:pt>
                      <c:pt idx="177">
                        <c:v>-2.651885</c:v>
                      </c:pt>
                      <c:pt idx="178">
                        <c:v>-2.651878</c:v>
                      </c:pt>
                      <c:pt idx="179">
                        <c:v>-2.651872</c:v>
                      </c:pt>
                      <c:pt idx="180">
                        <c:v>-2.6518649999999999</c:v>
                      </c:pt>
                      <c:pt idx="181">
                        <c:v>-2.6518579999999998</c:v>
                      </c:pt>
                      <c:pt idx="182">
                        <c:v>-2.6518510000000002</c:v>
                      </c:pt>
                      <c:pt idx="183">
                        <c:v>-2.6518440000000001</c:v>
                      </c:pt>
                      <c:pt idx="184">
                        <c:v>-2.6518380000000001</c:v>
                      </c:pt>
                      <c:pt idx="185">
                        <c:v>-2.651831</c:v>
                      </c:pt>
                      <c:pt idx="186">
                        <c:v>-2.651824</c:v>
                      </c:pt>
                      <c:pt idx="187">
                        <c:v>-2.651818</c:v>
                      </c:pt>
                      <c:pt idx="188">
                        <c:v>-2.6518109999999999</c:v>
                      </c:pt>
                      <c:pt idx="189">
                        <c:v>-2.651805</c:v>
                      </c:pt>
                      <c:pt idx="190">
                        <c:v>-2.6517979999999999</c:v>
                      </c:pt>
                      <c:pt idx="191">
                        <c:v>-2.6517919999999999</c:v>
                      </c:pt>
                      <c:pt idx="192">
                        <c:v>-2.6517849999999998</c:v>
                      </c:pt>
                      <c:pt idx="193">
                        <c:v>-2.6517789999999999</c:v>
                      </c:pt>
                      <c:pt idx="194">
                        <c:v>-2.6517729999999999</c:v>
                      </c:pt>
                      <c:pt idx="195">
                        <c:v>-2.6517659999999998</c:v>
                      </c:pt>
                      <c:pt idx="196">
                        <c:v>-2.6517599999999999</c:v>
                      </c:pt>
                      <c:pt idx="197">
                        <c:v>-2.6517539999999999</c:v>
                      </c:pt>
                      <c:pt idx="198">
                        <c:v>-2.6517469999999999</c:v>
                      </c:pt>
                      <c:pt idx="199">
                        <c:v>-2.6517409999999999</c:v>
                      </c:pt>
                      <c:pt idx="200">
                        <c:v>-2.651735</c:v>
                      </c:pt>
                      <c:pt idx="201">
                        <c:v>-2.651729</c:v>
                      </c:pt>
                      <c:pt idx="202">
                        <c:v>-2.6517230000000001</c:v>
                      </c:pt>
                      <c:pt idx="203">
                        <c:v>-2.6517170000000001</c:v>
                      </c:pt>
                      <c:pt idx="204">
                        <c:v>-2.6517110000000002</c:v>
                      </c:pt>
                      <c:pt idx="205">
                        <c:v>-2.6517050000000002</c:v>
                      </c:pt>
                      <c:pt idx="206">
                        <c:v>-2.6516989999999998</c:v>
                      </c:pt>
                      <c:pt idx="207">
                        <c:v>-2.6516929999999999</c:v>
                      </c:pt>
                      <c:pt idx="208">
                        <c:v>-2.6516869999999999</c:v>
                      </c:pt>
                      <c:pt idx="209">
                        <c:v>-2.651681</c:v>
                      </c:pt>
                      <c:pt idx="210">
                        <c:v>-2.651675</c:v>
                      </c:pt>
                      <c:pt idx="211">
                        <c:v>-2.6516690000000001</c:v>
                      </c:pt>
                      <c:pt idx="212">
                        <c:v>-2.6516630000000001</c:v>
                      </c:pt>
                      <c:pt idx="213">
                        <c:v>-2.6516570000000002</c:v>
                      </c:pt>
                      <c:pt idx="214">
                        <c:v>-2.6516519999999999</c:v>
                      </c:pt>
                      <c:pt idx="215">
                        <c:v>-2.6516459999999999</c:v>
                      </c:pt>
                      <c:pt idx="216">
                        <c:v>-2.65164</c:v>
                      </c:pt>
                      <c:pt idx="217">
                        <c:v>-2.6516350000000002</c:v>
                      </c:pt>
                      <c:pt idx="218">
                        <c:v>-2.6516289999999998</c:v>
                      </c:pt>
                      <c:pt idx="219">
                        <c:v>-2.6516229999999998</c:v>
                      </c:pt>
                      <c:pt idx="220">
                        <c:v>-2.651618</c:v>
                      </c:pt>
                      <c:pt idx="221">
                        <c:v>-2.6516120000000001</c:v>
                      </c:pt>
                      <c:pt idx="222">
                        <c:v>-2.6516069999999998</c:v>
                      </c:pt>
                      <c:pt idx="223">
                        <c:v>-2.6516009999999999</c:v>
                      </c:pt>
                      <c:pt idx="224">
                        <c:v>-2.6515960000000001</c:v>
                      </c:pt>
                      <c:pt idx="225">
                        <c:v>-2.6515900000000001</c:v>
                      </c:pt>
                      <c:pt idx="226">
                        <c:v>-2.6515849999999999</c:v>
                      </c:pt>
                      <c:pt idx="227">
                        <c:v>-2.6515789999999999</c:v>
                      </c:pt>
                      <c:pt idx="228">
                        <c:v>-2.6515740000000001</c:v>
                      </c:pt>
                      <c:pt idx="229">
                        <c:v>-2.6515689999999998</c:v>
                      </c:pt>
                      <c:pt idx="230">
                        <c:v>-2.6515629999999999</c:v>
                      </c:pt>
                      <c:pt idx="231">
                        <c:v>-2.6515580000000001</c:v>
                      </c:pt>
                      <c:pt idx="232">
                        <c:v>-2.6515529999999998</c:v>
                      </c:pt>
                      <c:pt idx="233">
                        <c:v>-2.651548</c:v>
                      </c:pt>
                      <c:pt idx="234">
                        <c:v>-2.6515420000000001</c:v>
                      </c:pt>
                      <c:pt idx="235">
                        <c:v>-2.6515369999999998</c:v>
                      </c:pt>
                      <c:pt idx="236">
                        <c:v>-2.651532</c:v>
                      </c:pt>
                      <c:pt idx="237">
                        <c:v>-2.6515270000000002</c:v>
                      </c:pt>
                      <c:pt idx="238">
                        <c:v>-2.6515219999999999</c:v>
                      </c:pt>
                      <c:pt idx="239">
                        <c:v>-2.6515170000000001</c:v>
                      </c:pt>
                      <c:pt idx="240">
                        <c:v>-2.6515119999999999</c:v>
                      </c:pt>
                      <c:pt idx="241">
                        <c:v>-2.6515070000000001</c:v>
                      </c:pt>
                      <c:pt idx="242">
                        <c:v>-2.6515019999999998</c:v>
                      </c:pt>
                      <c:pt idx="243">
                        <c:v>-2.651497</c:v>
                      </c:pt>
                      <c:pt idx="244">
                        <c:v>-2.6514920000000002</c:v>
                      </c:pt>
                      <c:pt idx="245">
                        <c:v>-2.6514869999999999</c:v>
                      </c:pt>
                      <c:pt idx="246">
                        <c:v>-2.6514820000000001</c:v>
                      </c:pt>
                      <c:pt idx="247">
                        <c:v>-2.6514769999999999</c:v>
                      </c:pt>
                      <c:pt idx="248">
                        <c:v>-2.6514720000000001</c:v>
                      </c:pt>
                      <c:pt idx="249">
                        <c:v>-2.6514669999999998</c:v>
                      </c:pt>
                      <c:pt idx="250">
                        <c:v>-2.651462</c:v>
                      </c:pt>
                      <c:pt idx="251">
                        <c:v>-2.6514579999999999</c:v>
                      </c:pt>
                      <c:pt idx="252">
                        <c:v>-2.6514530000000001</c:v>
                      </c:pt>
                      <c:pt idx="253">
                        <c:v>-2.6514479999999998</c:v>
                      </c:pt>
                      <c:pt idx="254">
                        <c:v>-2.651443</c:v>
                      </c:pt>
                      <c:pt idx="255">
                        <c:v>-2.6514389999999999</c:v>
                      </c:pt>
                      <c:pt idx="256">
                        <c:v>-2.6514340000000001</c:v>
                      </c:pt>
                      <c:pt idx="257">
                        <c:v>-2.6514289999999998</c:v>
                      </c:pt>
                      <c:pt idx="258">
                        <c:v>-2.6514250000000001</c:v>
                      </c:pt>
                      <c:pt idx="259">
                        <c:v>-2.6514199999999999</c:v>
                      </c:pt>
                      <c:pt idx="260">
                        <c:v>-2.6514150000000001</c:v>
                      </c:pt>
                      <c:pt idx="261">
                        <c:v>-2.651411</c:v>
                      </c:pt>
                      <c:pt idx="262">
                        <c:v>-2.6514060000000002</c:v>
                      </c:pt>
                      <c:pt idx="263">
                        <c:v>-2.651402</c:v>
                      </c:pt>
                      <c:pt idx="264">
                        <c:v>-2.6513969999999998</c:v>
                      </c:pt>
                      <c:pt idx="265">
                        <c:v>-2.6513930000000001</c:v>
                      </c:pt>
                      <c:pt idx="266">
                        <c:v>-2.6513879999999999</c:v>
                      </c:pt>
                      <c:pt idx="267">
                        <c:v>-2.6513840000000002</c:v>
                      </c:pt>
                      <c:pt idx="268">
                        <c:v>-2.6513789999999999</c:v>
                      </c:pt>
                      <c:pt idx="269">
                        <c:v>-2.6513749999999998</c:v>
                      </c:pt>
                      <c:pt idx="270">
                        <c:v>-2.6513710000000001</c:v>
                      </c:pt>
                      <c:pt idx="271">
                        <c:v>-2.6513659999999999</c:v>
                      </c:pt>
                      <c:pt idx="272">
                        <c:v>-2.6513620000000002</c:v>
                      </c:pt>
                      <c:pt idx="273">
                        <c:v>-2.6513580000000001</c:v>
                      </c:pt>
                      <c:pt idx="274">
                        <c:v>-2.6513529999999998</c:v>
                      </c:pt>
                      <c:pt idx="275">
                        <c:v>-2.6513490000000002</c:v>
                      </c:pt>
                      <c:pt idx="276">
                        <c:v>-2.6513450000000001</c:v>
                      </c:pt>
                      <c:pt idx="277">
                        <c:v>-2.6513409999999999</c:v>
                      </c:pt>
                      <c:pt idx="278">
                        <c:v>-2.6513369999999998</c:v>
                      </c:pt>
                      <c:pt idx="279">
                        <c:v>-2.651332</c:v>
                      </c:pt>
                      <c:pt idx="280">
                        <c:v>-2.6513279999999999</c:v>
                      </c:pt>
                      <c:pt idx="281">
                        <c:v>-2.6513239999999998</c:v>
                      </c:pt>
                      <c:pt idx="282">
                        <c:v>-2.6513200000000001</c:v>
                      </c:pt>
                      <c:pt idx="283">
                        <c:v>-2.651316</c:v>
                      </c:pt>
                      <c:pt idx="284">
                        <c:v>-2.6513119999999999</c:v>
                      </c:pt>
                      <c:pt idx="285">
                        <c:v>-2.6513080000000002</c:v>
                      </c:pt>
                      <c:pt idx="286">
                        <c:v>-2.6513040000000001</c:v>
                      </c:pt>
                      <c:pt idx="287">
                        <c:v>-2.6513</c:v>
                      </c:pt>
                      <c:pt idx="288">
                        <c:v>-2.6512959999999999</c:v>
                      </c:pt>
                      <c:pt idx="289">
                        <c:v>-2.6512920000000002</c:v>
                      </c:pt>
                      <c:pt idx="290">
                        <c:v>-2.6512880000000001</c:v>
                      </c:pt>
                      <c:pt idx="291">
                        <c:v>-2.651284</c:v>
                      </c:pt>
                      <c:pt idx="292">
                        <c:v>-2.6512799999999999</c:v>
                      </c:pt>
                      <c:pt idx="293">
                        <c:v>-2.6512760000000002</c:v>
                      </c:pt>
                      <c:pt idx="294">
                        <c:v>-2.6512720000000001</c:v>
                      </c:pt>
                      <c:pt idx="295">
                        <c:v>-2.651268</c:v>
                      </c:pt>
                      <c:pt idx="296">
                        <c:v>-2.6512639999999998</c:v>
                      </c:pt>
                      <c:pt idx="297">
                        <c:v>-2.6512609999999999</c:v>
                      </c:pt>
                      <c:pt idx="298">
                        <c:v>-2.6512570000000002</c:v>
                      </c:pt>
                      <c:pt idx="299">
                        <c:v>-2.6512530000000001</c:v>
                      </c:pt>
                      <c:pt idx="300">
                        <c:v>-2.651249</c:v>
                      </c:pt>
                      <c:pt idx="301">
                        <c:v>-2.651246</c:v>
                      </c:pt>
                      <c:pt idx="302">
                        <c:v>-2.6512419999999999</c:v>
                      </c:pt>
                      <c:pt idx="303">
                        <c:v>-2.6512380000000002</c:v>
                      </c:pt>
                      <c:pt idx="304">
                        <c:v>-2.6512340000000001</c:v>
                      </c:pt>
                      <c:pt idx="305">
                        <c:v>-2.6512310000000001</c:v>
                      </c:pt>
                      <c:pt idx="306">
                        <c:v>-2.651227</c:v>
                      </c:pt>
                      <c:pt idx="307">
                        <c:v>-2.6512229999999999</c:v>
                      </c:pt>
                      <c:pt idx="308">
                        <c:v>-2.6512199999999999</c:v>
                      </c:pt>
                      <c:pt idx="309">
                        <c:v>-2.6512159999999998</c:v>
                      </c:pt>
                      <c:pt idx="310">
                        <c:v>-2.6512129999999998</c:v>
                      </c:pt>
                      <c:pt idx="311">
                        <c:v>-2.6512090000000001</c:v>
                      </c:pt>
                      <c:pt idx="312">
                        <c:v>-2.6512060000000002</c:v>
                      </c:pt>
                      <c:pt idx="313">
                        <c:v>-2.6512020000000001</c:v>
                      </c:pt>
                      <c:pt idx="314">
                        <c:v>-2.6511979999999999</c:v>
                      </c:pt>
                      <c:pt idx="315">
                        <c:v>-2.651195</c:v>
                      </c:pt>
                      <c:pt idx="316">
                        <c:v>-2.651192</c:v>
                      </c:pt>
                      <c:pt idx="317">
                        <c:v>-2.6511879999999999</c:v>
                      </c:pt>
                      <c:pt idx="318">
                        <c:v>-2.6511849999999999</c:v>
                      </c:pt>
                      <c:pt idx="319">
                        <c:v>-2.6511809999999998</c:v>
                      </c:pt>
                      <c:pt idx="320">
                        <c:v>-2.6511779999999998</c:v>
                      </c:pt>
                      <c:pt idx="321">
                        <c:v>-2.6511740000000001</c:v>
                      </c:pt>
                      <c:pt idx="322">
                        <c:v>-2.6511710000000002</c:v>
                      </c:pt>
                      <c:pt idx="323">
                        <c:v>-2.6511680000000002</c:v>
                      </c:pt>
                      <c:pt idx="324">
                        <c:v>-2.6511640000000001</c:v>
                      </c:pt>
                      <c:pt idx="325">
                        <c:v>-2.6511610000000001</c:v>
                      </c:pt>
                      <c:pt idx="326">
                        <c:v>-2.6511580000000001</c:v>
                      </c:pt>
                      <c:pt idx="327">
                        <c:v>-2.651154</c:v>
                      </c:pt>
                      <c:pt idx="328">
                        <c:v>-2.651151</c:v>
                      </c:pt>
                      <c:pt idx="329">
                        <c:v>-2.6511480000000001</c:v>
                      </c:pt>
                      <c:pt idx="330">
                        <c:v>-2.6511450000000001</c:v>
                      </c:pt>
                      <c:pt idx="331">
                        <c:v>-2.651141</c:v>
                      </c:pt>
                      <c:pt idx="332">
                        <c:v>-2.651138</c:v>
                      </c:pt>
                      <c:pt idx="333">
                        <c:v>-2.651135</c:v>
                      </c:pt>
                      <c:pt idx="334">
                        <c:v>-2.651132</c:v>
                      </c:pt>
                      <c:pt idx="335">
                        <c:v>-2.6511290000000001</c:v>
                      </c:pt>
                      <c:pt idx="336">
                        <c:v>-2.6511260000000001</c:v>
                      </c:pt>
                      <c:pt idx="337">
                        <c:v>-2.651122</c:v>
                      </c:pt>
                      <c:pt idx="338">
                        <c:v>-2.651119</c:v>
                      </c:pt>
                      <c:pt idx="339">
                        <c:v>-2.651116</c:v>
                      </c:pt>
                      <c:pt idx="340">
                        <c:v>-2.6511130000000001</c:v>
                      </c:pt>
                      <c:pt idx="341">
                        <c:v>-2.6511100000000001</c:v>
                      </c:pt>
                      <c:pt idx="342">
                        <c:v>-2.6511070000000001</c:v>
                      </c:pt>
                      <c:pt idx="343">
                        <c:v>-2.6511040000000001</c:v>
                      </c:pt>
                      <c:pt idx="344">
                        <c:v>-2.6511010000000002</c:v>
                      </c:pt>
                      <c:pt idx="345">
                        <c:v>-2.6510980000000002</c:v>
                      </c:pt>
                      <c:pt idx="346">
                        <c:v>-2.6510950000000002</c:v>
                      </c:pt>
                      <c:pt idx="347">
                        <c:v>-2.6510919999999998</c:v>
                      </c:pt>
                      <c:pt idx="348">
                        <c:v>-2.6510889999999998</c:v>
                      </c:pt>
                      <c:pt idx="349">
                        <c:v>-2.6510859999999998</c:v>
                      </c:pt>
                      <c:pt idx="350">
                        <c:v>-2.6510829999999999</c:v>
                      </c:pt>
                      <c:pt idx="351">
                        <c:v>-2.6510799999999999</c:v>
                      </c:pt>
                      <c:pt idx="352">
                        <c:v>-2.6510769999999999</c:v>
                      </c:pt>
                      <c:pt idx="353">
                        <c:v>-2.6510750000000001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97793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, c</a:t>
                </a:r>
                <a:endParaRPr lang="ru-RU">
                  <a:effectLst/>
                </a:endParaRPr>
              </a:p>
            </c:rich>
          </c:tx>
          <c:layout>
            <c:manualLayout>
              <c:xMode val="edge"/>
              <c:yMode val="edge"/>
              <c:x val="0.86629334740978603"/>
              <c:y val="1.33725691577555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95072"/>
        <c:crosses val="autoZero"/>
        <c:auto val="1"/>
        <c:lblAlgn val="ctr"/>
        <c:lblOffset val="100"/>
        <c:noMultiLvlLbl val="0"/>
      </c:catAx>
      <c:valAx>
        <c:axId val="297795072"/>
        <c:scaling>
          <c:orientation val="minMax"/>
          <c:max val="-2.6419999999999999"/>
          <c:min val="-2.653999999999999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0" i="0" baseline="0">
                    <a:effectLst/>
                  </a:rPr>
                  <a:t>ρ</a:t>
                </a:r>
                <a:r>
                  <a:rPr lang="en-US" sz="1800" b="0" i="0" baseline="0">
                    <a:effectLst/>
                  </a:rPr>
                  <a:t>(</a:t>
                </a: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), %</a:t>
                </a:r>
                <a:endParaRPr lang="ru-RU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9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8198059524997865"/>
          <c:y val="0.13356724188987201"/>
          <c:w val="0.30228755088248699"/>
          <c:h val="0.51499393220540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2480867325594"/>
          <c:y val="6.3971285044573611E-2"/>
          <c:w val="0.88949775630814276"/>
          <c:h val="0.90228014177255977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RO by ОРУК_C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Лист1!$A$32:$A$132</c:f>
              <c:numCache>
                <c:formatCode>General</c:formatCode>
                <c:ptCount val="101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</c:numCache>
            </c:numRef>
          </c:cat>
          <c:val>
            <c:numRef>
              <c:f>Лист1!$B$132</c:f>
              <c:numCache>
                <c:formatCode>0.00E+00</c:formatCode>
                <c:ptCount val="1"/>
                <c:pt idx="0">
                  <c:v>-2.649966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RO by ОРУК_C 10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Лист1!$A$32:$A$132</c:f>
              <c:numCache>
                <c:formatCode>General</c:formatCode>
                <c:ptCount val="101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</c:numCache>
            </c:numRef>
          </c:cat>
          <c:val>
            <c:numRef>
              <c:f>Лист1!$D$32:$D$132</c:f>
              <c:numCache>
                <c:formatCode>0.00E+00</c:formatCode>
                <c:ptCount val="101"/>
                <c:pt idx="0">
                  <c:v>-2.118646</c:v>
                </c:pt>
                <c:pt idx="1">
                  <c:v>-2.2017639999999998</c:v>
                </c:pt>
                <c:pt idx="2">
                  <c:v>-2.278769</c:v>
                </c:pt>
                <c:pt idx="3">
                  <c:v>-2.349167</c:v>
                </c:pt>
                <c:pt idx="4">
                  <c:v>-2.412579</c:v>
                </c:pt>
                <c:pt idx="5">
                  <c:v>-2.4687420000000002</c:v>
                </c:pt>
                <c:pt idx="6">
                  <c:v>-2.5174989999999999</c:v>
                </c:pt>
                <c:pt idx="7">
                  <c:v>-2.5587849999999999</c:v>
                </c:pt>
                <c:pt idx="8">
                  <c:v>-2.5926079999999998</c:v>
                </c:pt>
                <c:pt idx="9">
                  <c:v>-2.6190250000000002</c:v>
                </c:pt>
                <c:pt idx="10">
                  <c:v>-2.6381139999999998</c:v>
                </c:pt>
                <c:pt idx="11">
                  <c:v>-2.649966</c:v>
                </c:pt>
                <c:pt idx="12">
                  <c:v>-2.649966</c:v>
                </c:pt>
                <c:pt idx="13">
                  <c:v>-2.649966</c:v>
                </c:pt>
                <c:pt idx="14">
                  <c:v>-2.649966</c:v>
                </c:pt>
                <c:pt idx="15">
                  <c:v>-2.649966</c:v>
                </c:pt>
                <c:pt idx="16">
                  <c:v>-2.649966</c:v>
                </c:pt>
                <c:pt idx="17">
                  <c:v>-2.649966</c:v>
                </c:pt>
                <c:pt idx="18">
                  <c:v>-2.649966</c:v>
                </c:pt>
                <c:pt idx="19">
                  <c:v>-2.649966</c:v>
                </c:pt>
                <c:pt idx="20">
                  <c:v>-2.649966</c:v>
                </c:pt>
                <c:pt idx="21">
                  <c:v>-2.649966</c:v>
                </c:pt>
                <c:pt idx="22">
                  <c:v>-2.649966</c:v>
                </c:pt>
                <c:pt idx="23">
                  <c:v>-2.649966</c:v>
                </c:pt>
                <c:pt idx="24">
                  <c:v>-2.649966</c:v>
                </c:pt>
                <c:pt idx="25">
                  <c:v>-2.649966</c:v>
                </c:pt>
                <c:pt idx="26">
                  <c:v>-2.649966</c:v>
                </c:pt>
                <c:pt idx="27">
                  <c:v>-2.649966</c:v>
                </c:pt>
                <c:pt idx="28">
                  <c:v>-2.649966</c:v>
                </c:pt>
                <c:pt idx="29">
                  <c:v>-2.649966</c:v>
                </c:pt>
                <c:pt idx="30">
                  <c:v>-2.649966</c:v>
                </c:pt>
                <c:pt idx="31">
                  <c:v>-2.649966</c:v>
                </c:pt>
                <c:pt idx="32">
                  <c:v>-2.649966</c:v>
                </c:pt>
                <c:pt idx="33">
                  <c:v>-2.649966</c:v>
                </c:pt>
                <c:pt idx="34">
                  <c:v>-2.649966</c:v>
                </c:pt>
                <c:pt idx="35">
                  <c:v>-2.649966</c:v>
                </c:pt>
                <c:pt idx="36">
                  <c:v>-2.649966</c:v>
                </c:pt>
                <c:pt idx="37">
                  <c:v>-2.649966</c:v>
                </c:pt>
                <c:pt idx="38">
                  <c:v>-2.649966</c:v>
                </c:pt>
                <c:pt idx="39">
                  <c:v>-2.649966</c:v>
                </c:pt>
                <c:pt idx="40">
                  <c:v>-2.649966</c:v>
                </c:pt>
                <c:pt idx="41">
                  <c:v>-2.649966</c:v>
                </c:pt>
                <c:pt idx="42">
                  <c:v>-2.649966</c:v>
                </c:pt>
                <c:pt idx="43">
                  <c:v>-2.649966</c:v>
                </c:pt>
                <c:pt idx="44">
                  <c:v>-2.649966</c:v>
                </c:pt>
                <c:pt idx="45">
                  <c:v>-2.649966</c:v>
                </c:pt>
                <c:pt idx="46">
                  <c:v>-2.649966</c:v>
                </c:pt>
                <c:pt idx="47">
                  <c:v>-2.649966</c:v>
                </c:pt>
                <c:pt idx="48">
                  <c:v>-2.649966</c:v>
                </c:pt>
                <c:pt idx="49">
                  <c:v>-2.649966</c:v>
                </c:pt>
                <c:pt idx="50">
                  <c:v>-2.649966</c:v>
                </c:pt>
                <c:pt idx="51">
                  <c:v>-2.649966</c:v>
                </c:pt>
                <c:pt idx="52">
                  <c:v>-2.649966</c:v>
                </c:pt>
                <c:pt idx="53">
                  <c:v>-2.649966</c:v>
                </c:pt>
                <c:pt idx="54">
                  <c:v>-2.649966</c:v>
                </c:pt>
                <c:pt idx="55">
                  <c:v>-2.649966</c:v>
                </c:pt>
                <c:pt idx="56">
                  <c:v>-2.649966</c:v>
                </c:pt>
                <c:pt idx="57">
                  <c:v>-2.649966</c:v>
                </c:pt>
                <c:pt idx="58">
                  <c:v>-2.649966</c:v>
                </c:pt>
                <c:pt idx="59">
                  <c:v>-2.649966</c:v>
                </c:pt>
                <c:pt idx="60">
                  <c:v>-2.649966</c:v>
                </c:pt>
                <c:pt idx="61">
                  <c:v>-2.649966</c:v>
                </c:pt>
                <c:pt idx="62">
                  <c:v>-2.649966</c:v>
                </c:pt>
                <c:pt idx="63">
                  <c:v>-2.649966</c:v>
                </c:pt>
                <c:pt idx="64">
                  <c:v>-2.649966</c:v>
                </c:pt>
                <c:pt idx="65">
                  <c:v>-2.649966</c:v>
                </c:pt>
                <c:pt idx="66">
                  <c:v>-2.649966</c:v>
                </c:pt>
                <c:pt idx="67">
                  <c:v>-2.649966</c:v>
                </c:pt>
                <c:pt idx="68">
                  <c:v>-2.649966</c:v>
                </c:pt>
                <c:pt idx="69">
                  <c:v>-2.649966</c:v>
                </c:pt>
                <c:pt idx="70">
                  <c:v>-2.649966</c:v>
                </c:pt>
                <c:pt idx="71">
                  <c:v>-2.649966</c:v>
                </c:pt>
                <c:pt idx="72">
                  <c:v>-2.649966</c:v>
                </c:pt>
                <c:pt idx="73">
                  <c:v>-2.649966</c:v>
                </c:pt>
                <c:pt idx="74">
                  <c:v>-2.649966</c:v>
                </c:pt>
                <c:pt idx="75">
                  <c:v>-2.649966</c:v>
                </c:pt>
                <c:pt idx="76">
                  <c:v>-2.649966</c:v>
                </c:pt>
                <c:pt idx="77">
                  <c:v>-2.649966</c:v>
                </c:pt>
                <c:pt idx="78">
                  <c:v>-2.649966</c:v>
                </c:pt>
                <c:pt idx="79">
                  <c:v>-2.649966</c:v>
                </c:pt>
                <c:pt idx="80">
                  <c:v>-2.649966</c:v>
                </c:pt>
                <c:pt idx="81">
                  <c:v>-2.649966</c:v>
                </c:pt>
                <c:pt idx="82">
                  <c:v>-2.649966</c:v>
                </c:pt>
                <c:pt idx="83">
                  <c:v>-2.649966</c:v>
                </c:pt>
                <c:pt idx="84">
                  <c:v>-2.649966</c:v>
                </c:pt>
                <c:pt idx="85">
                  <c:v>-2.649966</c:v>
                </c:pt>
                <c:pt idx="86">
                  <c:v>-2.649966</c:v>
                </c:pt>
                <c:pt idx="87">
                  <c:v>-2.649966</c:v>
                </c:pt>
                <c:pt idx="88">
                  <c:v>-2.649966</c:v>
                </c:pt>
                <c:pt idx="89">
                  <c:v>-2.649966</c:v>
                </c:pt>
                <c:pt idx="90">
                  <c:v>-2.649966</c:v>
                </c:pt>
                <c:pt idx="91">
                  <c:v>-2.649966</c:v>
                </c:pt>
                <c:pt idx="92">
                  <c:v>-2.649966</c:v>
                </c:pt>
                <c:pt idx="93">
                  <c:v>-2.649966</c:v>
                </c:pt>
                <c:pt idx="94">
                  <c:v>-2.649966</c:v>
                </c:pt>
                <c:pt idx="95">
                  <c:v>-2.649966</c:v>
                </c:pt>
                <c:pt idx="96">
                  <c:v>-2.649966</c:v>
                </c:pt>
                <c:pt idx="97">
                  <c:v>-2.649966</c:v>
                </c:pt>
                <c:pt idx="98">
                  <c:v>-2.649966</c:v>
                </c:pt>
                <c:pt idx="99">
                  <c:v>-2.649966</c:v>
                </c:pt>
                <c:pt idx="100">
                  <c:v>-2.649966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RO by ОРУК_C 100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Лист1!$F$32:$F$112</c:f>
              <c:numCache>
                <c:formatCode>0.00E+00</c:formatCode>
                <c:ptCount val="81"/>
                <c:pt idx="0">
                  <c:v>-2.1186530000000001</c:v>
                </c:pt>
                <c:pt idx="1">
                  <c:v>-2.2017699999999998</c:v>
                </c:pt>
                <c:pt idx="2">
                  <c:v>-2.2787739999999999</c:v>
                </c:pt>
                <c:pt idx="3">
                  <c:v>-2.3491710000000001</c:v>
                </c:pt>
                <c:pt idx="4">
                  <c:v>-2.4125830000000001</c:v>
                </c:pt>
                <c:pt idx="5">
                  <c:v>-2.4687450000000002</c:v>
                </c:pt>
                <c:pt idx="6">
                  <c:v>-2.5175010000000002</c:v>
                </c:pt>
                <c:pt idx="7">
                  <c:v>-2.558786</c:v>
                </c:pt>
                <c:pt idx="8">
                  <c:v>-2.5926089999999999</c:v>
                </c:pt>
                <c:pt idx="9">
                  <c:v>-2.6190259999999999</c:v>
                </c:pt>
                <c:pt idx="10">
                  <c:v>-2.6381139999999998</c:v>
                </c:pt>
                <c:pt idx="11">
                  <c:v>-2.649966</c:v>
                </c:pt>
                <c:pt idx="12">
                  <c:v>-2.649966</c:v>
                </c:pt>
                <c:pt idx="13">
                  <c:v>-2.649966</c:v>
                </c:pt>
                <c:pt idx="14">
                  <c:v>-2.649966</c:v>
                </c:pt>
                <c:pt idx="15">
                  <c:v>-2.649966</c:v>
                </c:pt>
                <c:pt idx="16">
                  <c:v>-2.649966</c:v>
                </c:pt>
                <c:pt idx="17">
                  <c:v>-2.649966</c:v>
                </c:pt>
                <c:pt idx="18">
                  <c:v>-2.649966</c:v>
                </c:pt>
                <c:pt idx="19">
                  <c:v>-2.649966</c:v>
                </c:pt>
                <c:pt idx="20">
                  <c:v>-2.649966</c:v>
                </c:pt>
                <c:pt idx="21">
                  <c:v>-2.649966</c:v>
                </c:pt>
                <c:pt idx="22">
                  <c:v>-2.649966</c:v>
                </c:pt>
                <c:pt idx="23">
                  <c:v>-2.649966</c:v>
                </c:pt>
                <c:pt idx="24">
                  <c:v>-2.649966</c:v>
                </c:pt>
                <c:pt idx="25">
                  <c:v>-2.649966</c:v>
                </c:pt>
                <c:pt idx="26">
                  <c:v>-2.649966</c:v>
                </c:pt>
                <c:pt idx="27">
                  <c:v>-2.649966</c:v>
                </c:pt>
                <c:pt idx="28">
                  <c:v>-2.649966</c:v>
                </c:pt>
                <c:pt idx="29">
                  <c:v>-2.649966</c:v>
                </c:pt>
                <c:pt idx="30">
                  <c:v>-2.649966</c:v>
                </c:pt>
                <c:pt idx="31">
                  <c:v>-2.649966</c:v>
                </c:pt>
                <c:pt idx="32">
                  <c:v>-2.649966</c:v>
                </c:pt>
                <c:pt idx="33">
                  <c:v>-2.649966</c:v>
                </c:pt>
                <c:pt idx="34">
                  <c:v>-2.649966</c:v>
                </c:pt>
                <c:pt idx="35">
                  <c:v>-2.649966</c:v>
                </c:pt>
                <c:pt idx="36">
                  <c:v>-2.649966</c:v>
                </c:pt>
                <c:pt idx="37">
                  <c:v>-2.649966</c:v>
                </c:pt>
                <c:pt idx="38">
                  <c:v>-2.649966</c:v>
                </c:pt>
                <c:pt idx="39">
                  <c:v>-2.649966</c:v>
                </c:pt>
                <c:pt idx="40">
                  <c:v>-2.649966</c:v>
                </c:pt>
                <c:pt idx="41">
                  <c:v>-2.649966</c:v>
                </c:pt>
                <c:pt idx="42">
                  <c:v>-2.649966</c:v>
                </c:pt>
                <c:pt idx="43">
                  <c:v>-2.649966</c:v>
                </c:pt>
                <c:pt idx="44">
                  <c:v>-2.649966</c:v>
                </c:pt>
                <c:pt idx="45">
                  <c:v>-2.649966</c:v>
                </c:pt>
                <c:pt idx="46">
                  <c:v>-2.649966</c:v>
                </c:pt>
                <c:pt idx="47">
                  <c:v>-2.649966</c:v>
                </c:pt>
                <c:pt idx="48">
                  <c:v>-2.649966</c:v>
                </c:pt>
                <c:pt idx="49">
                  <c:v>-2.649966</c:v>
                </c:pt>
                <c:pt idx="50">
                  <c:v>-2.649966</c:v>
                </c:pt>
                <c:pt idx="51">
                  <c:v>-2.649966</c:v>
                </c:pt>
                <c:pt idx="52">
                  <c:v>-2.649966</c:v>
                </c:pt>
                <c:pt idx="53">
                  <c:v>-2.649966</c:v>
                </c:pt>
                <c:pt idx="54">
                  <c:v>-2.649966</c:v>
                </c:pt>
                <c:pt idx="55">
                  <c:v>-2.649966</c:v>
                </c:pt>
                <c:pt idx="56">
                  <c:v>-2.649966</c:v>
                </c:pt>
                <c:pt idx="57">
                  <c:v>-2.649966</c:v>
                </c:pt>
                <c:pt idx="58">
                  <c:v>-2.649966</c:v>
                </c:pt>
                <c:pt idx="59">
                  <c:v>-2.649966</c:v>
                </c:pt>
                <c:pt idx="60">
                  <c:v>-2.649966</c:v>
                </c:pt>
                <c:pt idx="61">
                  <c:v>-2.649966</c:v>
                </c:pt>
                <c:pt idx="62">
                  <c:v>-2.649966</c:v>
                </c:pt>
                <c:pt idx="63">
                  <c:v>-2.649966</c:v>
                </c:pt>
                <c:pt idx="64">
                  <c:v>-2.649966</c:v>
                </c:pt>
                <c:pt idx="65">
                  <c:v>-2.649966</c:v>
                </c:pt>
                <c:pt idx="66">
                  <c:v>-2.649966</c:v>
                </c:pt>
                <c:pt idx="67">
                  <c:v>-2.649966</c:v>
                </c:pt>
                <c:pt idx="68">
                  <c:v>-2.649966</c:v>
                </c:pt>
                <c:pt idx="69">
                  <c:v>-2.649966</c:v>
                </c:pt>
                <c:pt idx="70">
                  <c:v>-2.649966</c:v>
                </c:pt>
                <c:pt idx="71">
                  <c:v>-2.649966</c:v>
                </c:pt>
                <c:pt idx="72">
                  <c:v>-2.649966</c:v>
                </c:pt>
                <c:pt idx="73">
                  <c:v>-2.649966</c:v>
                </c:pt>
                <c:pt idx="74">
                  <c:v>-2.649966</c:v>
                </c:pt>
                <c:pt idx="75">
                  <c:v>-2.649966</c:v>
                </c:pt>
                <c:pt idx="76">
                  <c:v>-2.649966</c:v>
                </c:pt>
                <c:pt idx="77">
                  <c:v>-2.649966</c:v>
                </c:pt>
                <c:pt idx="78">
                  <c:v>-2.649966</c:v>
                </c:pt>
                <c:pt idx="79">
                  <c:v>-2.649966</c:v>
                </c:pt>
                <c:pt idx="80">
                  <c:v>-2.649966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RO by ОРУК_C 130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Лист1!$H$32:$H$102</c:f>
              <c:numCache>
                <c:formatCode>0.00E+00</c:formatCode>
                <c:ptCount val="71"/>
                <c:pt idx="0">
                  <c:v>-2.118655</c:v>
                </c:pt>
                <c:pt idx="1">
                  <c:v>-2.2017720000000001</c:v>
                </c:pt>
                <c:pt idx="2">
                  <c:v>-2.2787760000000001</c:v>
                </c:pt>
                <c:pt idx="3">
                  <c:v>-2.349173</c:v>
                </c:pt>
                <c:pt idx="4">
                  <c:v>-2.412585</c:v>
                </c:pt>
                <c:pt idx="5">
                  <c:v>-2.468747</c:v>
                </c:pt>
                <c:pt idx="6">
                  <c:v>-2.517503</c:v>
                </c:pt>
                <c:pt idx="7">
                  <c:v>-2.5587879999999998</c:v>
                </c:pt>
                <c:pt idx="8">
                  <c:v>-2.5926110000000002</c:v>
                </c:pt>
                <c:pt idx="9">
                  <c:v>-2.6190280000000001</c:v>
                </c:pt>
                <c:pt idx="10">
                  <c:v>-2.6381160000000001</c:v>
                </c:pt>
                <c:pt idx="11">
                  <c:v>-2.6499679999999999</c:v>
                </c:pt>
                <c:pt idx="12">
                  <c:v>-2.6499679999999999</c:v>
                </c:pt>
                <c:pt idx="13">
                  <c:v>-2.6499679999999999</c:v>
                </c:pt>
                <c:pt idx="14">
                  <c:v>-2.6499679999999999</c:v>
                </c:pt>
                <c:pt idx="15">
                  <c:v>-2.6499679999999999</c:v>
                </c:pt>
                <c:pt idx="16">
                  <c:v>-2.6499679999999999</c:v>
                </c:pt>
                <c:pt idx="17">
                  <c:v>-2.6499679999999999</c:v>
                </c:pt>
                <c:pt idx="18">
                  <c:v>-2.6499679999999999</c:v>
                </c:pt>
                <c:pt idx="19">
                  <c:v>-2.6499679999999999</c:v>
                </c:pt>
                <c:pt idx="20">
                  <c:v>-2.6499679999999999</c:v>
                </c:pt>
                <c:pt idx="21">
                  <c:v>-2.6499679999999999</c:v>
                </c:pt>
                <c:pt idx="22">
                  <c:v>-2.6499679999999999</c:v>
                </c:pt>
                <c:pt idx="23">
                  <c:v>-2.6499679999999999</c:v>
                </c:pt>
                <c:pt idx="24">
                  <c:v>-2.6499679999999999</c:v>
                </c:pt>
                <c:pt idx="25">
                  <c:v>-2.6499679999999999</c:v>
                </c:pt>
                <c:pt idx="26">
                  <c:v>-2.6499679999999999</c:v>
                </c:pt>
                <c:pt idx="27">
                  <c:v>-2.6499679999999999</c:v>
                </c:pt>
                <c:pt idx="28">
                  <c:v>-2.6499679999999999</c:v>
                </c:pt>
                <c:pt idx="29">
                  <c:v>-2.6499679999999999</c:v>
                </c:pt>
                <c:pt idx="30">
                  <c:v>-2.6499679999999999</c:v>
                </c:pt>
                <c:pt idx="31">
                  <c:v>-2.6499679999999999</c:v>
                </c:pt>
                <c:pt idx="32">
                  <c:v>-2.6499679999999999</c:v>
                </c:pt>
                <c:pt idx="33">
                  <c:v>-2.6499679999999999</c:v>
                </c:pt>
                <c:pt idx="34">
                  <c:v>-2.6499679999999999</c:v>
                </c:pt>
                <c:pt idx="35">
                  <c:v>-2.6499679999999999</c:v>
                </c:pt>
                <c:pt idx="36">
                  <c:v>-2.6499679999999999</c:v>
                </c:pt>
                <c:pt idx="37">
                  <c:v>-2.6499679999999999</c:v>
                </c:pt>
                <c:pt idx="38">
                  <c:v>-2.6499679999999999</c:v>
                </c:pt>
                <c:pt idx="39">
                  <c:v>-2.6499679999999999</c:v>
                </c:pt>
                <c:pt idx="40">
                  <c:v>-2.6499679999999999</c:v>
                </c:pt>
                <c:pt idx="41">
                  <c:v>-2.6499679999999999</c:v>
                </c:pt>
                <c:pt idx="42">
                  <c:v>-2.6499679999999999</c:v>
                </c:pt>
                <c:pt idx="43">
                  <c:v>-2.6499679999999999</c:v>
                </c:pt>
                <c:pt idx="44">
                  <c:v>-2.6499679999999999</c:v>
                </c:pt>
                <c:pt idx="45">
                  <c:v>-2.6499679999999999</c:v>
                </c:pt>
                <c:pt idx="46">
                  <c:v>-2.6499679999999999</c:v>
                </c:pt>
                <c:pt idx="47">
                  <c:v>-2.6499679999999999</c:v>
                </c:pt>
                <c:pt idx="48">
                  <c:v>-2.6499679999999999</c:v>
                </c:pt>
                <c:pt idx="49">
                  <c:v>-2.6499679999999999</c:v>
                </c:pt>
                <c:pt idx="50">
                  <c:v>-2.6499679999999999</c:v>
                </c:pt>
                <c:pt idx="51">
                  <c:v>-2.6499679999999999</c:v>
                </c:pt>
                <c:pt idx="52">
                  <c:v>-2.6499679999999999</c:v>
                </c:pt>
                <c:pt idx="53">
                  <c:v>-2.6499679999999999</c:v>
                </c:pt>
                <c:pt idx="54">
                  <c:v>-2.6499679999999999</c:v>
                </c:pt>
                <c:pt idx="55">
                  <c:v>-2.6499679999999999</c:v>
                </c:pt>
                <c:pt idx="56">
                  <c:v>-2.6499679999999999</c:v>
                </c:pt>
                <c:pt idx="57">
                  <c:v>-2.6499679999999999</c:v>
                </c:pt>
                <c:pt idx="58">
                  <c:v>-2.6499679999999999</c:v>
                </c:pt>
                <c:pt idx="59">
                  <c:v>-2.6499679999999999</c:v>
                </c:pt>
                <c:pt idx="60">
                  <c:v>-2.6499679999999999</c:v>
                </c:pt>
                <c:pt idx="61">
                  <c:v>-2.6499679999999999</c:v>
                </c:pt>
                <c:pt idx="62">
                  <c:v>-2.6499679999999999</c:v>
                </c:pt>
                <c:pt idx="63">
                  <c:v>-2.6499679999999999</c:v>
                </c:pt>
                <c:pt idx="64">
                  <c:v>-2.6499679999999999</c:v>
                </c:pt>
                <c:pt idx="65">
                  <c:v>-2.6499679999999999</c:v>
                </c:pt>
                <c:pt idx="66">
                  <c:v>-2.6499679999999999</c:v>
                </c:pt>
                <c:pt idx="67">
                  <c:v>-2.6499679999999999</c:v>
                </c:pt>
                <c:pt idx="68">
                  <c:v>-2.6499679999999999</c:v>
                </c:pt>
                <c:pt idx="69">
                  <c:v>-2.6499679999999999</c:v>
                </c:pt>
                <c:pt idx="70">
                  <c:v>-2.6499679999999999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RO by ОРУК_C 150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Лист1!$J$32:$J$92</c:f>
              <c:numCache>
                <c:formatCode>0.00E+00</c:formatCode>
                <c:ptCount val="61"/>
                <c:pt idx="0">
                  <c:v>-2.1186530000000001</c:v>
                </c:pt>
                <c:pt idx="1">
                  <c:v>-2.2017699999999998</c:v>
                </c:pt>
                <c:pt idx="2">
                  <c:v>-2.2787739999999999</c:v>
                </c:pt>
                <c:pt idx="3">
                  <c:v>-2.3491710000000001</c:v>
                </c:pt>
                <c:pt idx="4">
                  <c:v>-2.4125830000000001</c:v>
                </c:pt>
                <c:pt idx="5">
                  <c:v>-2.4687450000000002</c:v>
                </c:pt>
                <c:pt idx="6">
                  <c:v>-2.5175010000000002</c:v>
                </c:pt>
                <c:pt idx="7">
                  <c:v>-2.558786</c:v>
                </c:pt>
                <c:pt idx="8">
                  <c:v>-2.5926089999999999</c:v>
                </c:pt>
                <c:pt idx="9">
                  <c:v>-2.6190259999999999</c:v>
                </c:pt>
                <c:pt idx="10">
                  <c:v>-2.6381139999999998</c:v>
                </c:pt>
                <c:pt idx="11">
                  <c:v>-2.649966</c:v>
                </c:pt>
                <c:pt idx="12">
                  <c:v>-2.649966</c:v>
                </c:pt>
                <c:pt idx="13">
                  <c:v>-2.649966</c:v>
                </c:pt>
                <c:pt idx="14">
                  <c:v>-2.649966</c:v>
                </c:pt>
                <c:pt idx="15">
                  <c:v>-2.649966</c:v>
                </c:pt>
                <c:pt idx="16">
                  <c:v>-2.649966</c:v>
                </c:pt>
                <c:pt idx="17">
                  <c:v>-2.649966</c:v>
                </c:pt>
                <c:pt idx="18">
                  <c:v>-2.649966</c:v>
                </c:pt>
                <c:pt idx="19">
                  <c:v>-2.649966</c:v>
                </c:pt>
                <c:pt idx="20">
                  <c:v>-2.649966</c:v>
                </c:pt>
                <c:pt idx="21">
                  <c:v>-2.649966</c:v>
                </c:pt>
                <c:pt idx="22">
                  <c:v>-2.649966</c:v>
                </c:pt>
                <c:pt idx="23">
                  <c:v>-2.649966</c:v>
                </c:pt>
                <c:pt idx="24">
                  <c:v>-2.649966</c:v>
                </c:pt>
                <c:pt idx="25">
                  <c:v>-2.649966</c:v>
                </c:pt>
                <c:pt idx="26">
                  <c:v>-2.649966</c:v>
                </c:pt>
                <c:pt idx="27">
                  <c:v>-2.649966</c:v>
                </c:pt>
                <c:pt idx="28">
                  <c:v>-2.649966</c:v>
                </c:pt>
                <c:pt idx="29">
                  <c:v>-2.649966</c:v>
                </c:pt>
                <c:pt idx="30">
                  <c:v>-2.649966</c:v>
                </c:pt>
                <c:pt idx="31">
                  <c:v>-2.649966</c:v>
                </c:pt>
                <c:pt idx="32">
                  <c:v>-2.649966</c:v>
                </c:pt>
                <c:pt idx="33">
                  <c:v>-2.649966</c:v>
                </c:pt>
                <c:pt idx="34">
                  <c:v>-2.649966</c:v>
                </c:pt>
                <c:pt idx="35">
                  <c:v>-2.649966</c:v>
                </c:pt>
                <c:pt idx="36">
                  <c:v>-2.649966</c:v>
                </c:pt>
                <c:pt idx="37">
                  <c:v>-2.649966</c:v>
                </c:pt>
                <c:pt idx="38">
                  <c:v>-2.649966</c:v>
                </c:pt>
                <c:pt idx="39">
                  <c:v>-2.649966</c:v>
                </c:pt>
                <c:pt idx="40">
                  <c:v>-2.649966</c:v>
                </c:pt>
                <c:pt idx="41">
                  <c:v>-2.649966</c:v>
                </c:pt>
                <c:pt idx="42">
                  <c:v>-2.649966</c:v>
                </c:pt>
                <c:pt idx="43">
                  <c:v>-2.649966</c:v>
                </c:pt>
                <c:pt idx="44">
                  <c:v>-2.649966</c:v>
                </c:pt>
                <c:pt idx="45">
                  <c:v>-2.649966</c:v>
                </c:pt>
                <c:pt idx="46">
                  <c:v>-2.649966</c:v>
                </c:pt>
                <c:pt idx="47">
                  <c:v>-2.649966</c:v>
                </c:pt>
                <c:pt idx="48">
                  <c:v>-2.649966</c:v>
                </c:pt>
                <c:pt idx="49">
                  <c:v>-2.649966</c:v>
                </c:pt>
                <c:pt idx="50">
                  <c:v>-2.649966</c:v>
                </c:pt>
                <c:pt idx="51">
                  <c:v>-2.649966</c:v>
                </c:pt>
                <c:pt idx="52">
                  <c:v>-2.649966</c:v>
                </c:pt>
                <c:pt idx="53">
                  <c:v>-2.649966</c:v>
                </c:pt>
                <c:pt idx="54">
                  <c:v>-2.649966</c:v>
                </c:pt>
                <c:pt idx="55">
                  <c:v>-2.649966</c:v>
                </c:pt>
                <c:pt idx="56">
                  <c:v>-2.649966</c:v>
                </c:pt>
                <c:pt idx="57">
                  <c:v>-2.649966</c:v>
                </c:pt>
                <c:pt idx="58">
                  <c:v>-2.649966</c:v>
                </c:pt>
                <c:pt idx="59">
                  <c:v>-2.649966</c:v>
                </c:pt>
                <c:pt idx="60">
                  <c:v>-2.649966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RO by ОРУК_С 170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Лист1!$L$32:$L$132</c:f>
              <c:numCache>
                <c:formatCode>0.00E+00</c:formatCode>
                <c:ptCount val="101"/>
                <c:pt idx="0">
                  <c:v>-2.118655</c:v>
                </c:pt>
                <c:pt idx="1">
                  <c:v>-2.2017720000000001</c:v>
                </c:pt>
                <c:pt idx="2">
                  <c:v>-2.2787760000000001</c:v>
                </c:pt>
                <c:pt idx="3">
                  <c:v>-2.349173</c:v>
                </c:pt>
                <c:pt idx="4">
                  <c:v>-2.412585</c:v>
                </c:pt>
                <c:pt idx="5">
                  <c:v>-2.468747</c:v>
                </c:pt>
                <c:pt idx="6">
                  <c:v>-2.517503</c:v>
                </c:pt>
                <c:pt idx="7">
                  <c:v>-2.5587879999999998</c:v>
                </c:pt>
                <c:pt idx="8">
                  <c:v>-2.5926110000000002</c:v>
                </c:pt>
                <c:pt idx="9">
                  <c:v>-2.6190280000000001</c:v>
                </c:pt>
                <c:pt idx="10">
                  <c:v>-2.6381160000000001</c:v>
                </c:pt>
                <c:pt idx="11">
                  <c:v>-2.6499679999999999</c:v>
                </c:pt>
                <c:pt idx="12">
                  <c:v>-2.6499679999999999</c:v>
                </c:pt>
                <c:pt idx="13">
                  <c:v>-2.6499679999999999</c:v>
                </c:pt>
                <c:pt idx="14">
                  <c:v>-2.6499679999999999</c:v>
                </c:pt>
                <c:pt idx="15">
                  <c:v>-2.6499679999999999</c:v>
                </c:pt>
                <c:pt idx="16">
                  <c:v>-2.6499679999999999</c:v>
                </c:pt>
                <c:pt idx="17">
                  <c:v>-2.6499679999999999</c:v>
                </c:pt>
                <c:pt idx="18">
                  <c:v>-2.6499679999999999</c:v>
                </c:pt>
                <c:pt idx="19">
                  <c:v>-2.6499679999999999</c:v>
                </c:pt>
                <c:pt idx="20">
                  <c:v>-2.6499679999999999</c:v>
                </c:pt>
                <c:pt idx="21">
                  <c:v>-2.6499679999999999</c:v>
                </c:pt>
                <c:pt idx="22">
                  <c:v>-2.6499679999999999</c:v>
                </c:pt>
                <c:pt idx="23">
                  <c:v>-2.6499679999999999</c:v>
                </c:pt>
                <c:pt idx="24">
                  <c:v>-2.6499679999999999</c:v>
                </c:pt>
                <c:pt idx="25">
                  <c:v>-2.6499679999999999</c:v>
                </c:pt>
                <c:pt idx="26">
                  <c:v>-2.6499679999999999</c:v>
                </c:pt>
                <c:pt idx="27">
                  <c:v>-2.6499679999999999</c:v>
                </c:pt>
                <c:pt idx="28">
                  <c:v>-2.6499679999999999</c:v>
                </c:pt>
                <c:pt idx="29">
                  <c:v>-2.6499679999999999</c:v>
                </c:pt>
                <c:pt idx="30">
                  <c:v>-2.6499679999999999</c:v>
                </c:pt>
                <c:pt idx="31">
                  <c:v>-2.6499679999999999</c:v>
                </c:pt>
                <c:pt idx="32">
                  <c:v>-2.6499679999999999</c:v>
                </c:pt>
                <c:pt idx="33">
                  <c:v>-2.6499679999999999</c:v>
                </c:pt>
                <c:pt idx="34">
                  <c:v>-2.6499679999999999</c:v>
                </c:pt>
                <c:pt idx="35">
                  <c:v>-2.6499679999999999</c:v>
                </c:pt>
                <c:pt idx="36">
                  <c:v>-2.6499679999999999</c:v>
                </c:pt>
                <c:pt idx="37">
                  <c:v>-2.6499679999999999</c:v>
                </c:pt>
                <c:pt idx="38">
                  <c:v>-2.6499679999999999</c:v>
                </c:pt>
                <c:pt idx="39">
                  <c:v>-2.6499679999999999</c:v>
                </c:pt>
                <c:pt idx="40">
                  <c:v>-2.6499679999999999</c:v>
                </c:pt>
                <c:pt idx="41">
                  <c:v>-2.6499679999999999</c:v>
                </c:pt>
                <c:pt idx="42">
                  <c:v>-2.6499679999999999</c:v>
                </c:pt>
                <c:pt idx="43">
                  <c:v>-2.6499679999999999</c:v>
                </c:pt>
                <c:pt idx="44">
                  <c:v>-2.6499679999999999</c:v>
                </c:pt>
                <c:pt idx="45">
                  <c:v>-2.6499679999999999</c:v>
                </c:pt>
                <c:pt idx="46">
                  <c:v>-2.6499679999999999</c:v>
                </c:pt>
                <c:pt idx="47">
                  <c:v>-2.6499679999999999</c:v>
                </c:pt>
                <c:pt idx="48">
                  <c:v>-2.6499679999999999</c:v>
                </c:pt>
                <c:pt idx="49">
                  <c:v>-2.6499679999999999</c:v>
                </c:pt>
                <c:pt idx="50">
                  <c:v>-2.6499679999999999</c:v>
                </c:pt>
                <c:pt idx="51">
                  <c:v>-2.6499679999999999</c:v>
                </c:pt>
                <c:pt idx="52">
                  <c:v>-2.6499679999999999</c:v>
                </c:pt>
                <c:pt idx="53">
                  <c:v>-2.6499679999999999</c:v>
                </c:pt>
                <c:pt idx="54">
                  <c:v>-2.6499679999999999</c:v>
                </c:pt>
                <c:pt idx="55">
                  <c:v>-2.6499679999999999</c:v>
                </c:pt>
                <c:pt idx="56">
                  <c:v>-2.6499679999999999</c:v>
                </c:pt>
                <c:pt idx="57">
                  <c:v>-2.6499679999999999</c:v>
                </c:pt>
                <c:pt idx="58">
                  <c:v>-2.6499679999999999</c:v>
                </c:pt>
                <c:pt idx="59">
                  <c:v>-2.6499679999999999</c:v>
                </c:pt>
                <c:pt idx="60">
                  <c:v>-2.6499679999999999</c:v>
                </c:pt>
                <c:pt idx="61">
                  <c:v>-2.6499679999999999</c:v>
                </c:pt>
                <c:pt idx="62">
                  <c:v>-2.6499679999999999</c:v>
                </c:pt>
                <c:pt idx="63">
                  <c:v>-2.6499679999999999</c:v>
                </c:pt>
                <c:pt idx="64">
                  <c:v>-2.6499679999999999</c:v>
                </c:pt>
                <c:pt idx="65">
                  <c:v>-2.6499679999999999</c:v>
                </c:pt>
                <c:pt idx="66">
                  <c:v>-2.6499679999999999</c:v>
                </c:pt>
                <c:pt idx="67">
                  <c:v>-2.6499679999999999</c:v>
                </c:pt>
                <c:pt idx="68">
                  <c:v>-2.6499679999999999</c:v>
                </c:pt>
                <c:pt idx="69">
                  <c:v>-2.6499679999999999</c:v>
                </c:pt>
                <c:pt idx="70">
                  <c:v>-2.6499679999999999</c:v>
                </c:pt>
                <c:pt idx="71">
                  <c:v>-2.6499679999999999</c:v>
                </c:pt>
                <c:pt idx="72">
                  <c:v>-2.6499679999999999</c:v>
                </c:pt>
                <c:pt idx="73">
                  <c:v>-2.6499679999999999</c:v>
                </c:pt>
                <c:pt idx="74">
                  <c:v>-2.6499679999999999</c:v>
                </c:pt>
                <c:pt idx="75">
                  <c:v>-2.6499679999999999</c:v>
                </c:pt>
                <c:pt idx="76">
                  <c:v>-2.6499679999999999</c:v>
                </c:pt>
                <c:pt idx="77">
                  <c:v>-2.6499679999999999</c:v>
                </c:pt>
                <c:pt idx="78">
                  <c:v>-2.6499679999999999</c:v>
                </c:pt>
                <c:pt idx="79">
                  <c:v>-2.6499679999999999</c:v>
                </c:pt>
                <c:pt idx="80">
                  <c:v>-2.6499679999999999</c:v>
                </c:pt>
                <c:pt idx="81">
                  <c:v>-2.6499679999999999</c:v>
                </c:pt>
                <c:pt idx="82">
                  <c:v>-2.6499679999999999</c:v>
                </c:pt>
                <c:pt idx="83">
                  <c:v>-2.6499679999999999</c:v>
                </c:pt>
                <c:pt idx="84">
                  <c:v>-2.6499679999999999</c:v>
                </c:pt>
                <c:pt idx="85">
                  <c:v>-2.6499679999999999</c:v>
                </c:pt>
                <c:pt idx="86">
                  <c:v>-2.6499679999999999</c:v>
                </c:pt>
                <c:pt idx="87">
                  <c:v>-2.6499679999999999</c:v>
                </c:pt>
                <c:pt idx="88">
                  <c:v>-2.6499679999999999</c:v>
                </c:pt>
                <c:pt idx="89">
                  <c:v>-2.6499679999999999</c:v>
                </c:pt>
                <c:pt idx="90">
                  <c:v>-2.6499679999999999</c:v>
                </c:pt>
                <c:pt idx="91">
                  <c:v>-2.6499679999999999</c:v>
                </c:pt>
                <c:pt idx="92">
                  <c:v>-2.6499679999999999</c:v>
                </c:pt>
                <c:pt idx="93">
                  <c:v>-2.6499679999999999</c:v>
                </c:pt>
                <c:pt idx="94">
                  <c:v>-2.6499679999999999</c:v>
                </c:pt>
                <c:pt idx="95">
                  <c:v>-2.6499679999999999</c:v>
                </c:pt>
                <c:pt idx="96">
                  <c:v>-2.6499679999999999</c:v>
                </c:pt>
                <c:pt idx="97">
                  <c:v>-2.6499679999999999</c:v>
                </c:pt>
                <c:pt idx="98">
                  <c:v>-2.6499679999999999</c:v>
                </c:pt>
                <c:pt idx="99">
                  <c:v>-2.6499679999999999</c:v>
                </c:pt>
                <c:pt idx="100">
                  <c:v>-2.6499679999999999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RO by ОРУК_C 200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Лист1!$O$32:$O$92</c:f>
              <c:numCache>
                <c:formatCode>0.00E+00</c:formatCode>
                <c:ptCount val="61"/>
                <c:pt idx="0">
                  <c:v>-2.118655</c:v>
                </c:pt>
                <c:pt idx="1">
                  <c:v>-2.2017720000000001</c:v>
                </c:pt>
                <c:pt idx="2">
                  <c:v>-2.2787760000000001</c:v>
                </c:pt>
                <c:pt idx="3">
                  <c:v>-2.349173</c:v>
                </c:pt>
                <c:pt idx="4">
                  <c:v>-2.412585</c:v>
                </c:pt>
                <c:pt idx="5">
                  <c:v>-2.468747</c:v>
                </c:pt>
                <c:pt idx="6">
                  <c:v>-2.517503</c:v>
                </c:pt>
                <c:pt idx="7">
                  <c:v>-2.5587879999999998</c:v>
                </c:pt>
                <c:pt idx="8">
                  <c:v>-2.5926110000000002</c:v>
                </c:pt>
                <c:pt idx="9">
                  <c:v>-2.6190280000000001</c:v>
                </c:pt>
                <c:pt idx="10">
                  <c:v>-2.6381160000000001</c:v>
                </c:pt>
                <c:pt idx="11">
                  <c:v>-2.6499679999999999</c:v>
                </c:pt>
                <c:pt idx="12">
                  <c:v>-2.6499679999999999</c:v>
                </c:pt>
                <c:pt idx="13">
                  <c:v>-2.6499679999999999</c:v>
                </c:pt>
                <c:pt idx="14">
                  <c:v>-2.6499679999999999</c:v>
                </c:pt>
                <c:pt idx="15">
                  <c:v>-2.6499679999999999</c:v>
                </c:pt>
                <c:pt idx="16">
                  <c:v>-2.6499679999999999</c:v>
                </c:pt>
                <c:pt idx="17">
                  <c:v>-2.6499679999999999</c:v>
                </c:pt>
                <c:pt idx="18">
                  <c:v>-2.6499679999999999</c:v>
                </c:pt>
                <c:pt idx="19">
                  <c:v>-2.6499679999999999</c:v>
                </c:pt>
                <c:pt idx="20">
                  <c:v>-2.6499679999999999</c:v>
                </c:pt>
                <c:pt idx="21">
                  <c:v>-2.6499679999999999</c:v>
                </c:pt>
                <c:pt idx="22">
                  <c:v>-2.6499679999999999</c:v>
                </c:pt>
                <c:pt idx="23">
                  <c:v>-2.6499679999999999</c:v>
                </c:pt>
                <c:pt idx="24">
                  <c:v>-2.6499679999999999</c:v>
                </c:pt>
                <c:pt idx="25">
                  <c:v>-2.6499679999999999</c:v>
                </c:pt>
                <c:pt idx="26">
                  <c:v>-2.6499679999999999</c:v>
                </c:pt>
                <c:pt idx="27">
                  <c:v>-2.6499679999999999</c:v>
                </c:pt>
                <c:pt idx="28">
                  <c:v>-2.6499679999999999</c:v>
                </c:pt>
                <c:pt idx="29">
                  <c:v>-2.6499679999999999</c:v>
                </c:pt>
                <c:pt idx="30">
                  <c:v>-2.6499679999999999</c:v>
                </c:pt>
                <c:pt idx="31">
                  <c:v>-2.6499679999999999</c:v>
                </c:pt>
                <c:pt idx="32">
                  <c:v>-2.6499679999999999</c:v>
                </c:pt>
                <c:pt idx="33">
                  <c:v>-2.6499679999999999</c:v>
                </c:pt>
                <c:pt idx="34">
                  <c:v>-2.6499679999999999</c:v>
                </c:pt>
                <c:pt idx="35">
                  <c:v>-2.6499679999999999</c:v>
                </c:pt>
                <c:pt idx="36">
                  <c:v>-2.6499679999999999</c:v>
                </c:pt>
                <c:pt idx="37">
                  <c:v>-2.6499679999999999</c:v>
                </c:pt>
                <c:pt idx="38">
                  <c:v>-2.6499679999999999</c:v>
                </c:pt>
                <c:pt idx="39">
                  <c:v>-2.6499679999999999</c:v>
                </c:pt>
                <c:pt idx="40">
                  <c:v>-2.6499679999999999</c:v>
                </c:pt>
                <c:pt idx="41">
                  <c:v>-2.6499679999999999</c:v>
                </c:pt>
                <c:pt idx="42">
                  <c:v>-2.6499679999999999</c:v>
                </c:pt>
                <c:pt idx="43">
                  <c:v>-2.6499679999999999</c:v>
                </c:pt>
                <c:pt idx="44">
                  <c:v>-2.6499679999999999</c:v>
                </c:pt>
                <c:pt idx="45">
                  <c:v>-2.6499679999999999</c:v>
                </c:pt>
                <c:pt idx="46">
                  <c:v>-2.6499679999999999</c:v>
                </c:pt>
                <c:pt idx="47">
                  <c:v>-2.6499679999999999</c:v>
                </c:pt>
                <c:pt idx="48">
                  <c:v>-2.6499679999999999</c:v>
                </c:pt>
                <c:pt idx="49">
                  <c:v>-2.6499679999999999</c:v>
                </c:pt>
                <c:pt idx="50">
                  <c:v>-2.6499679999999999</c:v>
                </c:pt>
                <c:pt idx="51">
                  <c:v>-2.6499679999999999</c:v>
                </c:pt>
                <c:pt idx="52">
                  <c:v>-2.6499679999999999</c:v>
                </c:pt>
                <c:pt idx="53">
                  <c:v>-2.6499679999999999</c:v>
                </c:pt>
                <c:pt idx="54">
                  <c:v>-2.6499679999999999</c:v>
                </c:pt>
                <c:pt idx="55">
                  <c:v>-2.6499679999999999</c:v>
                </c:pt>
                <c:pt idx="56">
                  <c:v>-2.6499679999999999</c:v>
                </c:pt>
                <c:pt idx="57">
                  <c:v>-2.6499679999999999</c:v>
                </c:pt>
                <c:pt idx="58">
                  <c:v>-2.6499679999999999</c:v>
                </c:pt>
                <c:pt idx="59">
                  <c:v>-2.6499679999999999</c:v>
                </c:pt>
                <c:pt idx="60">
                  <c:v>-2.6499679999999999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RO by ОРУК_C 300  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Лист1!$Q$32:$Q$62</c:f>
              <c:numCache>
                <c:formatCode>0.00E+00</c:formatCode>
                <c:ptCount val="31"/>
                <c:pt idx="0">
                  <c:v>-2.1186539999999998</c:v>
                </c:pt>
                <c:pt idx="1">
                  <c:v>-2.2017720000000001</c:v>
                </c:pt>
                <c:pt idx="2">
                  <c:v>-2.2787760000000001</c:v>
                </c:pt>
                <c:pt idx="3">
                  <c:v>-2.349173</c:v>
                </c:pt>
                <c:pt idx="4">
                  <c:v>-2.412585</c:v>
                </c:pt>
                <c:pt idx="5">
                  <c:v>-2.468747</c:v>
                </c:pt>
                <c:pt idx="6">
                  <c:v>-2.517503</c:v>
                </c:pt>
                <c:pt idx="7">
                  <c:v>-2.5587879999999998</c:v>
                </c:pt>
                <c:pt idx="8">
                  <c:v>-2.5926110000000002</c:v>
                </c:pt>
                <c:pt idx="9">
                  <c:v>-2.6190280000000001</c:v>
                </c:pt>
                <c:pt idx="10">
                  <c:v>-2.6381160000000001</c:v>
                </c:pt>
                <c:pt idx="11">
                  <c:v>-2.6499679999999999</c:v>
                </c:pt>
                <c:pt idx="12">
                  <c:v>-2.6499679999999999</c:v>
                </c:pt>
                <c:pt idx="13">
                  <c:v>-2.6499679999999999</c:v>
                </c:pt>
                <c:pt idx="14">
                  <c:v>-2.6499679999999999</c:v>
                </c:pt>
                <c:pt idx="15">
                  <c:v>-2.6499679999999999</c:v>
                </c:pt>
                <c:pt idx="16">
                  <c:v>-2.6499679999999999</c:v>
                </c:pt>
                <c:pt idx="17">
                  <c:v>-2.6499679999999999</c:v>
                </c:pt>
                <c:pt idx="18">
                  <c:v>-2.6499679999999999</c:v>
                </c:pt>
                <c:pt idx="19">
                  <c:v>-2.6499679999999999</c:v>
                </c:pt>
                <c:pt idx="20">
                  <c:v>-2.6499679999999999</c:v>
                </c:pt>
                <c:pt idx="21">
                  <c:v>-2.6499679999999999</c:v>
                </c:pt>
                <c:pt idx="22">
                  <c:v>-2.6499679999999999</c:v>
                </c:pt>
                <c:pt idx="23">
                  <c:v>-2.6499679999999999</c:v>
                </c:pt>
                <c:pt idx="24">
                  <c:v>-2.6499679999999999</c:v>
                </c:pt>
                <c:pt idx="25">
                  <c:v>-2.6499679999999999</c:v>
                </c:pt>
                <c:pt idx="26">
                  <c:v>-2.6499679999999999</c:v>
                </c:pt>
                <c:pt idx="27">
                  <c:v>-2.6499679999999999</c:v>
                </c:pt>
                <c:pt idx="28">
                  <c:v>-2.6499679999999999</c:v>
                </c:pt>
                <c:pt idx="29">
                  <c:v>-2.6499679999999999</c:v>
                </c:pt>
                <c:pt idx="30">
                  <c:v>-2.6499679999999999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Лист1!$S$1</c:f>
              <c:strCache>
                <c:ptCount val="1"/>
                <c:pt idx="0">
                  <c:v>RO by ОРУК_C 500  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Лист1!$S$32:$S$132</c:f>
              <c:numCache>
                <c:formatCode>0.00E+00</c:formatCode>
                <c:ptCount val="101"/>
                <c:pt idx="0">
                  <c:v>-2.1186379999999998</c:v>
                </c:pt>
                <c:pt idx="1">
                  <c:v>-2.2017570000000002</c:v>
                </c:pt>
                <c:pt idx="2">
                  <c:v>-2.2787630000000001</c:v>
                </c:pt>
                <c:pt idx="3">
                  <c:v>-2.3491620000000002</c:v>
                </c:pt>
                <c:pt idx="4">
                  <c:v>-2.4125740000000002</c:v>
                </c:pt>
                <c:pt idx="5">
                  <c:v>-2.4687380000000001</c:v>
                </c:pt>
                <c:pt idx="6">
                  <c:v>-2.5174940000000001</c:v>
                </c:pt>
                <c:pt idx="7">
                  <c:v>-2.5587800000000001</c:v>
                </c:pt>
                <c:pt idx="8">
                  <c:v>-2.592603</c:v>
                </c:pt>
                <c:pt idx="9">
                  <c:v>-2.6190199999999999</c:v>
                </c:pt>
                <c:pt idx="10">
                  <c:v>-2.6381079999999999</c:v>
                </c:pt>
                <c:pt idx="11">
                  <c:v>-2.6499600000000001</c:v>
                </c:pt>
                <c:pt idx="12">
                  <c:v>-2.6499600000000001</c:v>
                </c:pt>
                <c:pt idx="13">
                  <c:v>-2.6499600000000001</c:v>
                </c:pt>
                <c:pt idx="14">
                  <c:v>-2.6499600000000001</c:v>
                </c:pt>
                <c:pt idx="15">
                  <c:v>-2.6499609999999998</c:v>
                </c:pt>
                <c:pt idx="16">
                  <c:v>-2.6499609999999998</c:v>
                </c:pt>
                <c:pt idx="17">
                  <c:v>-2.6499609999999998</c:v>
                </c:pt>
                <c:pt idx="18">
                  <c:v>-2.6499609999999998</c:v>
                </c:pt>
                <c:pt idx="19">
                  <c:v>-2.6499609999999998</c:v>
                </c:pt>
                <c:pt idx="20">
                  <c:v>-2.6499609999999998</c:v>
                </c:pt>
                <c:pt idx="21">
                  <c:v>-2.6499609999999998</c:v>
                </c:pt>
                <c:pt idx="22">
                  <c:v>-2.6499609999999998</c:v>
                </c:pt>
                <c:pt idx="23">
                  <c:v>-2.6499609999999998</c:v>
                </c:pt>
                <c:pt idx="24">
                  <c:v>-2.6499609999999998</c:v>
                </c:pt>
                <c:pt idx="25">
                  <c:v>-2.6499609999999998</c:v>
                </c:pt>
                <c:pt idx="26">
                  <c:v>-2.6499609999999998</c:v>
                </c:pt>
                <c:pt idx="27">
                  <c:v>-2.6499609999999998</c:v>
                </c:pt>
                <c:pt idx="28">
                  <c:v>-2.6499609999999998</c:v>
                </c:pt>
                <c:pt idx="29">
                  <c:v>-2.6499609999999998</c:v>
                </c:pt>
                <c:pt idx="30">
                  <c:v>-2.6499609999999998</c:v>
                </c:pt>
                <c:pt idx="31">
                  <c:v>-2.6499609999999998</c:v>
                </c:pt>
                <c:pt idx="32">
                  <c:v>-2.6499609999999998</c:v>
                </c:pt>
                <c:pt idx="33">
                  <c:v>-2.6499609999999998</c:v>
                </c:pt>
                <c:pt idx="34">
                  <c:v>-2.6499609999999998</c:v>
                </c:pt>
                <c:pt idx="35">
                  <c:v>-2.6499609999999998</c:v>
                </c:pt>
                <c:pt idx="36">
                  <c:v>-2.6499619999999999</c:v>
                </c:pt>
                <c:pt idx="37">
                  <c:v>-2.6499619999999999</c:v>
                </c:pt>
                <c:pt idx="38">
                  <c:v>-2.6499619999999999</c:v>
                </c:pt>
                <c:pt idx="39">
                  <c:v>-2.6499619999999999</c:v>
                </c:pt>
                <c:pt idx="40">
                  <c:v>-2.6499619999999999</c:v>
                </c:pt>
                <c:pt idx="41">
                  <c:v>-2.6499619999999999</c:v>
                </c:pt>
                <c:pt idx="42">
                  <c:v>-2.6499619999999999</c:v>
                </c:pt>
                <c:pt idx="43">
                  <c:v>-2.6499619999999999</c:v>
                </c:pt>
                <c:pt idx="44">
                  <c:v>-2.6499619999999999</c:v>
                </c:pt>
                <c:pt idx="45">
                  <c:v>-2.6499619999999999</c:v>
                </c:pt>
                <c:pt idx="46">
                  <c:v>-2.6499619999999999</c:v>
                </c:pt>
                <c:pt idx="47">
                  <c:v>-2.6499619999999999</c:v>
                </c:pt>
                <c:pt idx="48">
                  <c:v>-2.6499619999999999</c:v>
                </c:pt>
                <c:pt idx="49">
                  <c:v>-2.6499619999999999</c:v>
                </c:pt>
                <c:pt idx="50">
                  <c:v>-2.6499619999999999</c:v>
                </c:pt>
                <c:pt idx="51">
                  <c:v>-2.6499619999999999</c:v>
                </c:pt>
                <c:pt idx="52">
                  <c:v>-2.6499619999999999</c:v>
                </c:pt>
                <c:pt idx="53">
                  <c:v>-2.6499619999999999</c:v>
                </c:pt>
                <c:pt idx="54">
                  <c:v>-2.6499619999999999</c:v>
                </c:pt>
                <c:pt idx="55">
                  <c:v>-2.6499619999999999</c:v>
                </c:pt>
                <c:pt idx="56">
                  <c:v>-2.6499619999999999</c:v>
                </c:pt>
                <c:pt idx="57">
                  <c:v>-2.6499619999999999</c:v>
                </c:pt>
                <c:pt idx="58">
                  <c:v>-2.6499619999999999</c:v>
                </c:pt>
                <c:pt idx="59">
                  <c:v>-2.6499619999999999</c:v>
                </c:pt>
                <c:pt idx="60">
                  <c:v>-2.6499619999999999</c:v>
                </c:pt>
                <c:pt idx="61">
                  <c:v>-2.6499619999999999</c:v>
                </c:pt>
                <c:pt idx="62">
                  <c:v>-2.6499619999999999</c:v>
                </c:pt>
                <c:pt idx="63">
                  <c:v>-2.6499619999999999</c:v>
                </c:pt>
                <c:pt idx="64">
                  <c:v>-2.6499619999999999</c:v>
                </c:pt>
                <c:pt idx="65">
                  <c:v>-2.6499619999999999</c:v>
                </c:pt>
                <c:pt idx="66">
                  <c:v>-2.6499619999999999</c:v>
                </c:pt>
                <c:pt idx="67">
                  <c:v>-2.6499619999999999</c:v>
                </c:pt>
                <c:pt idx="68">
                  <c:v>-2.6499619999999999</c:v>
                </c:pt>
                <c:pt idx="69">
                  <c:v>-2.6499619999999999</c:v>
                </c:pt>
                <c:pt idx="70">
                  <c:v>-2.6499619999999999</c:v>
                </c:pt>
                <c:pt idx="71">
                  <c:v>-2.6499619999999999</c:v>
                </c:pt>
                <c:pt idx="72">
                  <c:v>-2.6499619999999999</c:v>
                </c:pt>
                <c:pt idx="73">
                  <c:v>-2.6499619999999999</c:v>
                </c:pt>
                <c:pt idx="74">
                  <c:v>-2.6499619999999999</c:v>
                </c:pt>
                <c:pt idx="75">
                  <c:v>-2.6499619999999999</c:v>
                </c:pt>
                <c:pt idx="76">
                  <c:v>-2.6499619999999999</c:v>
                </c:pt>
                <c:pt idx="77">
                  <c:v>-2.6499619999999999</c:v>
                </c:pt>
                <c:pt idx="78">
                  <c:v>-2.6499619999999999</c:v>
                </c:pt>
                <c:pt idx="79">
                  <c:v>-2.6499619999999999</c:v>
                </c:pt>
                <c:pt idx="80">
                  <c:v>-2.6499619999999999</c:v>
                </c:pt>
                <c:pt idx="81">
                  <c:v>-2.6499619999999999</c:v>
                </c:pt>
                <c:pt idx="82">
                  <c:v>-2.6499619999999999</c:v>
                </c:pt>
                <c:pt idx="83">
                  <c:v>-2.6499619999999999</c:v>
                </c:pt>
                <c:pt idx="84">
                  <c:v>-2.6499630000000001</c:v>
                </c:pt>
                <c:pt idx="85">
                  <c:v>-2.6499630000000001</c:v>
                </c:pt>
                <c:pt idx="86">
                  <c:v>-2.6499630000000001</c:v>
                </c:pt>
                <c:pt idx="87">
                  <c:v>-2.6499630000000001</c:v>
                </c:pt>
                <c:pt idx="88">
                  <c:v>-2.6499630000000001</c:v>
                </c:pt>
                <c:pt idx="89">
                  <c:v>-2.6499630000000001</c:v>
                </c:pt>
                <c:pt idx="90">
                  <c:v>-2.6499630000000001</c:v>
                </c:pt>
                <c:pt idx="91">
                  <c:v>-2.6499630000000001</c:v>
                </c:pt>
                <c:pt idx="92">
                  <c:v>-2.6499630000000001</c:v>
                </c:pt>
                <c:pt idx="93">
                  <c:v>-2.6499630000000001</c:v>
                </c:pt>
                <c:pt idx="94">
                  <c:v>-2.6499630000000001</c:v>
                </c:pt>
                <c:pt idx="95">
                  <c:v>-2.6499630000000001</c:v>
                </c:pt>
                <c:pt idx="96">
                  <c:v>-2.6499630000000001</c:v>
                </c:pt>
                <c:pt idx="97">
                  <c:v>-2.6499630000000001</c:v>
                </c:pt>
                <c:pt idx="98">
                  <c:v>-2.6499630000000001</c:v>
                </c:pt>
                <c:pt idx="99">
                  <c:v>-2.6499630000000001</c:v>
                </c:pt>
                <c:pt idx="100">
                  <c:v>-2.6499630000000001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Лист1!$W$1</c:f>
              <c:strCache>
                <c:ptCount val="1"/>
                <c:pt idx="0">
                  <c:v>dK/K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Лист1!$W$32:$W$132</c:f>
              <c:numCache>
                <c:formatCode>General</c:formatCode>
                <c:ptCount val="101"/>
                <c:pt idx="0">
                  <c:v>-2.6500699999999999</c:v>
                </c:pt>
                <c:pt idx="1">
                  <c:v>-2.6500699999999999</c:v>
                </c:pt>
                <c:pt idx="2">
                  <c:v>-2.6500699999999999</c:v>
                </c:pt>
                <c:pt idx="3">
                  <c:v>-2.6500699999999999</c:v>
                </c:pt>
                <c:pt idx="4">
                  <c:v>-2.6500699999999999</c:v>
                </c:pt>
                <c:pt idx="5">
                  <c:v>-2.6500699999999999</c:v>
                </c:pt>
                <c:pt idx="6">
                  <c:v>-2.6500699999999999</c:v>
                </c:pt>
                <c:pt idx="7">
                  <c:v>-2.6500699999999999</c:v>
                </c:pt>
                <c:pt idx="8">
                  <c:v>-2.6500699999999999</c:v>
                </c:pt>
                <c:pt idx="9">
                  <c:v>-2.6500699999999999</c:v>
                </c:pt>
                <c:pt idx="10">
                  <c:v>-2.6500699999999999</c:v>
                </c:pt>
                <c:pt idx="11">
                  <c:v>-2.6500699999999999</c:v>
                </c:pt>
                <c:pt idx="12">
                  <c:v>-2.6500699999999999</c:v>
                </c:pt>
                <c:pt idx="13">
                  <c:v>-2.6500699999999999</c:v>
                </c:pt>
                <c:pt idx="14">
                  <c:v>-2.6500699999999999</c:v>
                </c:pt>
                <c:pt idx="15">
                  <c:v>-2.6500699999999999</c:v>
                </c:pt>
                <c:pt idx="16">
                  <c:v>-2.6500699999999999</c:v>
                </c:pt>
                <c:pt idx="17">
                  <c:v>-2.6500699999999999</c:v>
                </c:pt>
                <c:pt idx="18">
                  <c:v>-2.6500699999999999</c:v>
                </c:pt>
                <c:pt idx="19">
                  <c:v>-2.6500699999999999</c:v>
                </c:pt>
                <c:pt idx="20">
                  <c:v>-2.6500699999999999</c:v>
                </c:pt>
                <c:pt idx="21">
                  <c:v>-2.6500699999999999</c:v>
                </c:pt>
                <c:pt idx="22">
                  <c:v>-2.6500699999999999</c:v>
                </c:pt>
                <c:pt idx="23">
                  <c:v>-2.6500699999999999</c:v>
                </c:pt>
                <c:pt idx="24">
                  <c:v>-2.6500699999999999</c:v>
                </c:pt>
                <c:pt idx="25">
                  <c:v>-2.6500699999999999</c:v>
                </c:pt>
                <c:pt idx="26">
                  <c:v>-2.6500699999999999</c:v>
                </c:pt>
                <c:pt idx="27">
                  <c:v>-2.6500699999999999</c:v>
                </c:pt>
                <c:pt idx="28">
                  <c:v>-2.6500699999999999</c:v>
                </c:pt>
                <c:pt idx="29">
                  <c:v>-2.6500699999999999</c:v>
                </c:pt>
                <c:pt idx="30">
                  <c:v>-2.6500699999999999</c:v>
                </c:pt>
                <c:pt idx="31">
                  <c:v>-2.6500699999999999</c:v>
                </c:pt>
                <c:pt idx="32">
                  <c:v>-2.6500699999999999</c:v>
                </c:pt>
                <c:pt idx="33">
                  <c:v>-2.6500699999999999</c:v>
                </c:pt>
                <c:pt idx="34">
                  <c:v>-2.6500699999999999</c:v>
                </c:pt>
                <c:pt idx="35">
                  <c:v>-2.6500699999999999</c:v>
                </c:pt>
                <c:pt idx="36">
                  <c:v>-2.6500699999999999</c:v>
                </c:pt>
                <c:pt idx="37">
                  <c:v>-2.6500699999999999</c:v>
                </c:pt>
                <c:pt idx="38">
                  <c:v>-2.6500699999999999</c:v>
                </c:pt>
                <c:pt idx="39">
                  <c:v>-2.6500699999999999</c:v>
                </c:pt>
                <c:pt idx="40">
                  <c:v>-2.6500699999999999</c:v>
                </c:pt>
                <c:pt idx="41">
                  <c:v>-2.6500699999999999</c:v>
                </c:pt>
                <c:pt idx="42">
                  <c:v>-2.6500699999999999</c:v>
                </c:pt>
                <c:pt idx="43">
                  <c:v>-2.6500699999999999</c:v>
                </c:pt>
                <c:pt idx="44">
                  <c:v>-2.6500699999999999</c:v>
                </c:pt>
                <c:pt idx="45">
                  <c:v>-2.6500699999999999</c:v>
                </c:pt>
                <c:pt idx="46">
                  <c:v>-2.6500699999999999</c:v>
                </c:pt>
                <c:pt idx="47">
                  <c:v>-2.6500699999999999</c:v>
                </c:pt>
                <c:pt idx="48">
                  <c:v>-2.6500699999999999</c:v>
                </c:pt>
                <c:pt idx="49">
                  <c:v>-2.6500699999999999</c:v>
                </c:pt>
                <c:pt idx="50">
                  <c:v>-2.6500699999999999</c:v>
                </c:pt>
                <c:pt idx="51">
                  <c:v>-2.6500699999999999</c:v>
                </c:pt>
                <c:pt idx="52">
                  <c:v>-2.6500699999999999</c:v>
                </c:pt>
                <c:pt idx="53">
                  <c:v>-2.6500699999999999</c:v>
                </c:pt>
                <c:pt idx="54">
                  <c:v>-2.6500699999999999</c:v>
                </c:pt>
                <c:pt idx="55">
                  <c:v>-2.6500699999999999</c:v>
                </c:pt>
                <c:pt idx="56">
                  <c:v>-2.6500699999999999</c:v>
                </c:pt>
                <c:pt idx="57">
                  <c:v>-2.6500699999999999</c:v>
                </c:pt>
                <c:pt idx="58">
                  <c:v>-2.6500699999999999</c:v>
                </c:pt>
                <c:pt idx="59">
                  <c:v>-2.6500699999999999</c:v>
                </c:pt>
                <c:pt idx="60">
                  <c:v>-2.6500699999999999</c:v>
                </c:pt>
                <c:pt idx="61">
                  <c:v>-2.6500699999999999</c:v>
                </c:pt>
                <c:pt idx="62">
                  <c:v>-2.6500699999999999</c:v>
                </c:pt>
                <c:pt idx="63">
                  <c:v>-2.6500699999999999</c:v>
                </c:pt>
                <c:pt idx="64">
                  <c:v>-2.6500699999999999</c:v>
                </c:pt>
                <c:pt idx="65">
                  <c:v>-2.6500699999999999</c:v>
                </c:pt>
                <c:pt idx="66">
                  <c:v>-2.6500699999999999</c:v>
                </c:pt>
                <c:pt idx="67">
                  <c:v>-2.6500699999999999</c:v>
                </c:pt>
                <c:pt idx="68">
                  <c:v>-2.6500699999999999</c:v>
                </c:pt>
                <c:pt idx="69">
                  <c:v>-2.6500699999999999</c:v>
                </c:pt>
                <c:pt idx="70">
                  <c:v>-2.6500699999999999</c:v>
                </c:pt>
                <c:pt idx="71">
                  <c:v>-2.6500699999999999</c:v>
                </c:pt>
                <c:pt idx="72">
                  <c:v>-2.6500699999999999</c:v>
                </c:pt>
                <c:pt idx="73">
                  <c:v>-2.6500699999999999</c:v>
                </c:pt>
                <c:pt idx="74">
                  <c:v>-2.6500699999999999</c:v>
                </c:pt>
                <c:pt idx="75">
                  <c:v>-2.6500699999999999</c:v>
                </c:pt>
                <c:pt idx="76">
                  <c:v>-2.6500699999999999</c:v>
                </c:pt>
                <c:pt idx="77">
                  <c:v>-2.6500699999999999</c:v>
                </c:pt>
                <c:pt idx="78">
                  <c:v>-2.6500699999999999</c:v>
                </c:pt>
                <c:pt idx="79">
                  <c:v>-2.6500699999999999</c:v>
                </c:pt>
                <c:pt idx="80">
                  <c:v>-2.6500699999999999</c:v>
                </c:pt>
                <c:pt idx="81">
                  <c:v>-2.6500699999999999</c:v>
                </c:pt>
                <c:pt idx="82">
                  <c:v>-2.6500699999999999</c:v>
                </c:pt>
                <c:pt idx="83">
                  <c:v>-2.6500699999999999</c:v>
                </c:pt>
                <c:pt idx="84">
                  <c:v>-2.6500699999999999</c:v>
                </c:pt>
                <c:pt idx="85">
                  <c:v>-2.6500699999999999</c:v>
                </c:pt>
                <c:pt idx="86">
                  <c:v>-2.6500699999999999</c:v>
                </c:pt>
                <c:pt idx="87">
                  <c:v>-2.6500699999999999</c:v>
                </c:pt>
                <c:pt idx="88">
                  <c:v>-2.6500699999999999</c:v>
                </c:pt>
                <c:pt idx="89">
                  <c:v>-2.6500699999999999</c:v>
                </c:pt>
                <c:pt idx="90">
                  <c:v>-2.6500699999999999</c:v>
                </c:pt>
                <c:pt idx="91">
                  <c:v>-2.6500699999999999</c:v>
                </c:pt>
                <c:pt idx="92">
                  <c:v>-2.6500699999999999</c:v>
                </c:pt>
                <c:pt idx="93">
                  <c:v>-2.6500699999999999</c:v>
                </c:pt>
                <c:pt idx="94">
                  <c:v>-2.6500699999999999</c:v>
                </c:pt>
                <c:pt idx="95">
                  <c:v>-2.6500699999999999</c:v>
                </c:pt>
                <c:pt idx="96">
                  <c:v>-2.6500699999999999</c:v>
                </c:pt>
                <c:pt idx="97">
                  <c:v>-2.6500699999999999</c:v>
                </c:pt>
                <c:pt idx="98">
                  <c:v>-2.6500699999999999</c:v>
                </c:pt>
                <c:pt idx="99">
                  <c:v>-2.6500699999999999</c:v>
                </c:pt>
                <c:pt idx="100">
                  <c:v>-2.6500699999999999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791936"/>
        <c:axId val="2977954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RO by ОРУК 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Лист1!$A$32:$A$132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Лист1!$C$32:$C$132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-2.104968</c:v>
                      </c:pt>
                      <c:pt idx="1">
                        <c:v>-2.1876410000000002</c:v>
                      </c:pt>
                      <c:pt idx="2">
                        <c:v>-2.2642479999999998</c:v>
                      </c:pt>
                      <c:pt idx="3">
                        <c:v>-2.3342999999999998</c:v>
                      </c:pt>
                      <c:pt idx="4">
                        <c:v>-2.3974169999999999</c:v>
                      </c:pt>
                      <c:pt idx="5">
                        <c:v>-2.453338</c:v>
                      </c:pt>
                      <c:pt idx="6">
                        <c:v>-2.5019040000000001</c:v>
                      </c:pt>
                      <c:pt idx="7">
                        <c:v>-2.5430510000000002</c:v>
                      </c:pt>
                      <c:pt idx="8">
                        <c:v>-2.5767859999999998</c:v>
                      </c:pt>
                      <c:pt idx="9">
                        <c:v>-2.6031629999999999</c:v>
                      </c:pt>
                      <c:pt idx="10">
                        <c:v>-2.622258</c:v>
                      </c:pt>
                      <c:pt idx="11">
                        <c:v>-2.6341619999999999</c:v>
                      </c:pt>
                      <c:pt idx="12">
                        <c:v>-2.634287</c:v>
                      </c:pt>
                      <c:pt idx="13">
                        <c:v>-2.6344099999999999</c:v>
                      </c:pt>
                      <c:pt idx="14">
                        <c:v>-2.6345329999999998</c:v>
                      </c:pt>
                      <c:pt idx="15">
                        <c:v>-2.6346539999999998</c:v>
                      </c:pt>
                      <c:pt idx="16">
                        <c:v>-2.6347740000000002</c:v>
                      </c:pt>
                      <c:pt idx="17">
                        <c:v>-2.6348919999999998</c:v>
                      </c:pt>
                      <c:pt idx="18">
                        <c:v>-2.635008</c:v>
                      </c:pt>
                      <c:pt idx="19">
                        <c:v>-2.635122</c:v>
                      </c:pt>
                      <c:pt idx="20">
                        <c:v>-2.6352350000000002</c:v>
                      </c:pt>
                      <c:pt idx="21">
                        <c:v>-2.635345</c:v>
                      </c:pt>
                      <c:pt idx="22">
                        <c:v>-2.635453</c:v>
                      </c:pt>
                      <c:pt idx="23">
                        <c:v>-2.6355590000000002</c:v>
                      </c:pt>
                      <c:pt idx="24">
                        <c:v>-2.6356630000000001</c:v>
                      </c:pt>
                      <c:pt idx="25">
                        <c:v>-2.6357650000000001</c:v>
                      </c:pt>
                      <c:pt idx="26">
                        <c:v>-2.6358649999999999</c:v>
                      </c:pt>
                      <c:pt idx="27">
                        <c:v>-2.6359620000000001</c:v>
                      </c:pt>
                      <c:pt idx="28">
                        <c:v>-2.6360579999999998</c:v>
                      </c:pt>
                      <c:pt idx="29">
                        <c:v>-2.6361520000000001</c:v>
                      </c:pt>
                      <c:pt idx="30">
                        <c:v>-2.636244</c:v>
                      </c:pt>
                      <c:pt idx="31">
                        <c:v>-2.6363340000000002</c:v>
                      </c:pt>
                      <c:pt idx="32">
                        <c:v>-2.636422</c:v>
                      </c:pt>
                      <c:pt idx="33">
                        <c:v>-2.6365080000000001</c:v>
                      </c:pt>
                      <c:pt idx="34">
                        <c:v>-2.6365919999999998</c:v>
                      </c:pt>
                      <c:pt idx="35">
                        <c:v>-2.6366749999999999</c:v>
                      </c:pt>
                      <c:pt idx="36">
                        <c:v>-2.6367560000000001</c:v>
                      </c:pt>
                      <c:pt idx="37">
                        <c:v>-2.6368360000000002</c:v>
                      </c:pt>
                      <c:pt idx="38">
                        <c:v>-2.6369129999999998</c:v>
                      </c:pt>
                      <c:pt idx="39">
                        <c:v>-2.6369899999999999</c:v>
                      </c:pt>
                      <c:pt idx="40">
                        <c:v>-2.6370640000000001</c:v>
                      </c:pt>
                      <c:pt idx="41">
                        <c:v>-2.6371380000000002</c:v>
                      </c:pt>
                      <c:pt idx="42">
                        <c:v>-2.6372089999999999</c:v>
                      </c:pt>
                      <c:pt idx="43">
                        <c:v>-2.6372800000000001</c:v>
                      </c:pt>
                      <c:pt idx="44">
                        <c:v>-2.6373489999999999</c:v>
                      </c:pt>
                      <c:pt idx="45">
                        <c:v>-2.6374170000000001</c:v>
                      </c:pt>
                      <c:pt idx="46">
                        <c:v>-2.637483</c:v>
                      </c:pt>
                      <c:pt idx="47">
                        <c:v>-2.6375479999999998</c:v>
                      </c:pt>
                      <c:pt idx="48">
                        <c:v>-2.6376119999999998</c:v>
                      </c:pt>
                      <c:pt idx="49">
                        <c:v>-2.6376750000000002</c:v>
                      </c:pt>
                      <c:pt idx="50">
                        <c:v>-2.6377359999999999</c:v>
                      </c:pt>
                      <c:pt idx="51">
                        <c:v>-2.6377969999999999</c:v>
                      </c:pt>
                      <c:pt idx="52">
                        <c:v>-2.6378560000000002</c:v>
                      </c:pt>
                      <c:pt idx="53">
                        <c:v>-2.6379139999999999</c:v>
                      </c:pt>
                      <c:pt idx="54">
                        <c:v>-2.6379709999999998</c:v>
                      </c:pt>
                      <c:pt idx="55">
                        <c:v>-2.6380279999999998</c:v>
                      </c:pt>
                      <c:pt idx="56">
                        <c:v>-2.638083</c:v>
                      </c:pt>
                      <c:pt idx="57">
                        <c:v>-2.638137</c:v>
                      </c:pt>
                      <c:pt idx="58">
                        <c:v>-2.6381899999999998</c:v>
                      </c:pt>
                      <c:pt idx="59">
                        <c:v>-2.638242</c:v>
                      </c:pt>
                      <c:pt idx="60">
                        <c:v>-2.638293</c:v>
                      </c:pt>
                      <c:pt idx="61">
                        <c:v>-2.6383429999999999</c:v>
                      </c:pt>
                      <c:pt idx="62">
                        <c:v>-2.6383920000000001</c:v>
                      </c:pt>
                      <c:pt idx="63">
                        <c:v>-2.6384409999999998</c:v>
                      </c:pt>
                      <c:pt idx="64">
                        <c:v>-2.6384880000000002</c:v>
                      </c:pt>
                      <c:pt idx="65">
                        <c:v>-2.6385350000000001</c:v>
                      </c:pt>
                      <c:pt idx="66">
                        <c:v>-2.6385809999999998</c:v>
                      </c:pt>
                      <c:pt idx="67">
                        <c:v>-2.6386259999999999</c:v>
                      </c:pt>
                      <c:pt idx="68">
                        <c:v>-2.6386699999999998</c:v>
                      </c:pt>
                      <c:pt idx="69">
                        <c:v>-2.6387139999999998</c:v>
                      </c:pt>
                      <c:pt idx="70">
                        <c:v>-2.6387559999999999</c:v>
                      </c:pt>
                      <c:pt idx="71">
                        <c:v>-2.638798</c:v>
                      </c:pt>
                      <c:pt idx="72">
                        <c:v>-2.6388389999999999</c:v>
                      </c:pt>
                      <c:pt idx="73">
                        <c:v>-2.6388799999999999</c:v>
                      </c:pt>
                      <c:pt idx="74">
                        <c:v>-2.638919</c:v>
                      </c:pt>
                      <c:pt idx="75">
                        <c:v>-2.6389580000000001</c:v>
                      </c:pt>
                      <c:pt idx="76">
                        <c:v>-2.6389969999999998</c:v>
                      </c:pt>
                      <c:pt idx="77">
                        <c:v>-2.6390340000000001</c:v>
                      </c:pt>
                      <c:pt idx="78">
                        <c:v>-2.6390709999999999</c:v>
                      </c:pt>
                      <c:pt idx="79">
                        <c:v>-2.6391070000000001</c:v>
                      </c:pt>
                      <c:pt idx="80">
                        <c:v>-2.6391429999999998</c:v>
                      </c:pt>
                      <c:pt idx="81">
                        <c:v>-2.6391779999999998</c:v>
                      </c:pt>
                      <c:pt idx="82">
                        <c:v>-2.6392120000000001</c:v>
                      </c:pt>
                      <c:pt idx="83">
                        <c:v>-2.639246</c:v>
                      </c:pt>
                      <c:pt idx="84">
                        <c:v>-2.6392790000000002</c:v>
                      </c:pt>
                      <c:pt idx="85">
                        <c:v>-2.6393119999999999</c:v>
                      </c:pt>
                      <c:pt idx="86">
                        <c:v>-2.6393439999999999</c:v>
                      </c:pt>
                      <c:pt idx="87">
                        <c:v>-2.6393749999999998</c:v>
                      </c:pt>
                      <c:pt idx="88">
                        <c:v>-2.6394060000000001</c:v>
                      </c:pt>
                      <c:pt idx="89">
                        <c:v>-2.6394359999999999</c:v>
                      </c:pt>
                      <c:pt idx="90">
                        <c:v>-2.6394660000000001</c:v>
                      </c:pt>
                      <c:pt idx="91">
                        <c:v>-2.6394959999999998</c:v>
                      </c:pt>
                      <c:pt idx="92">
                        <c:v>-2.6395240000000002</c:v>
                      </c:pt>
                      <c:pt idx="93">
                        <c:v>-2.6395529999999998</c:v>
                      </c:pt>
                      <c:pt idx="94">
                        <c:v>-2.6395810000000002</c:v>
                      </c:pt>
                      <c:pt idx="95">
                        <c:v>-2.639608</c:v>
                      </c:pt>
                      <c:pt idx="96">
                        <c:v>-2.6396350000000002</c:v>
                      </c:pt>
                      <c:pt idx="97">
                        <c:v>-2.6396609999999998</c:v>
                      </c:pt>
                      <c:pt idx="98">
                        <c:v>-2.6396869999999999</c:v>
                      </c:pt>
                      <c:pt idx="99">
                        <c:v>-2.639713</c:v>
                      </c:pt>
                      <c:pt idx="100">
                        <c:v>-2.6397379999999999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RO by ОРУК 10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Лист1!$E$32:$E$132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-2.1095449999999998</c:v>
                      </c:pt>
                      <c:pt idx="1">
                        <c:v>-2.1924489999999999</c:v>
                      </c:pt>
                      <c:pt idx="2">
                        <c:v>-2.269272</c:v>
                      </c:pt>
                      <c:pt idx="3">
                        <c:v>-2.3395220000000001</c:v>
                      </c:pt>
                      <c:pt idx="4">
                        <c:v>-2.402819</c:v>
                      </c:pt>
                      <c:pt idx="5">
                        <c:v>-2.4588999999999999</c:v>
                      </c:pt>
                      <c:pt idx="6">
                        <c:v>-2.507606</c:v>
                      </c:pt>
                      <c:pt idx="7">
                        <c:v>-2.5488710000000001</c:v>
                      </c:pt>
                      <c:pt idx="8">
                        <c:v>-2.5827040000000001</c:v>
                      </c:pt>
                      <c:pt idx="9">
                        <c:v>-2.6091579999999999</c:v>
                      </c:pt>
                      <c:pt idx="10">
                        <c:v>-2.6283099999999999</c:v>
                      </c:pt>
                      <c:pt idx="11">
                        <c:v>-2.64025</c:v>
                      </c:pt>
                      <c:pt idx="12">
                        <c:v>-2.6403810000000001</c:v>
                      </c:pt>
                      <c:pt idx="13">
                        <c:v>-2.6405059999999998</c:v>
                      </c:pt>
                      <c:pt idx="14">
                        <c:v>-2.6406260000000001</c:v>
                      </c:pt>
                      <c:pt idx="15">
                        <c:v>-2.6407419999999999</c:v>
                      </c:pt>
                      <c:pt idx="16">
                        <c:v>-2.640854</c:v>
                      </c:pt>
                      <c:pt idx="17">
                        <c:v>-2.640962</c:v>
                      </c:pt>
                      <c:pt idx="18">
                        <c:v>-2.6410659999999999</c:v>
                      </c:pt>
                      <c:pt idx="19">
                        <c:v>-2.6411660000000001</c:v>
                      </c:pt>
                      <c:pt idx="20">
                        <c:v>-2.6412629999999999</c:v>
                      </c:pt>
                      <c:pt idx="21">
                        <c:v>-2.641356</c:v>
                      </c:pt>
                      <c:pt idx="22">
                        <c:v>-2.6414469999999999</c:v>
                      </c:pt>
                      <c:pt idx="23">
                        <c:v>-2.641534</c:v>
                      </c:pt>
                      <c:pt idx="24">
                        <c:v>-2.6416189999999999</c:v>
                      </c:pt>
                      <c:pt idx="25">
                        <c:v>-2.6417009999999999</c:v>
                      </c:pt>
                      <c:pt idx="26">
                        <c:v>-2.6417809999999999</c:v>
                      </c:pt>
                      <c:pt idx="27">
                        <c:v>-2.641858</c:v>
                      </c:pt>
                      <c:pt idx="28">
                        <c:v>-2.6419329999999999</c:v>
                      </c:pt>
                      <c:pt idx="29">
                        <c:v>-2.6420050000000002</c:v>
                      </c:pt>
                      <c:pt idx="30">
                        <c:v>-2.6420759999999999</c:v>
                      </c:pt>
                      <c:pt idx="31">
                        <c:v>-2.6421450000000002</c:v>
                      </c:pt>
                      <c:pt idx="32">
                        <c:v>-2.6422110000000001</c:v>
                      </c:pt>
                      <c:pt idx="33">
                        <c:v>-2.6422759999999998</c:v>
                      </c:pt>
                      <c:pt idx="34">
                        <c:v>-2.6423390000000002</c:v>
                      </c:pt>
                      <c:pt idx="35">
                        <c:v>-2.642401</c:v>
                      </c:pt>
                      <c:pt idx="36">
                        <c:v>-2.6424599999999998</c:v>
                      </c:pt>
                      <c:pt idx="37">
                        <c:v>-2.6425190000000001</c:v>
                      </c:pt>
                      <c:pt idx="38">
                        <c:v>-2.642576</c:v>
                      </c:pt>
                      <c:pt idx="39">
                        <c:v>-2.6426310000000002</c:v>
                      </c:pt>
                      <c:pt idx="40">
                        <c:v>-2.6426850000000002</c:v>
                      </c:pt>
                      <c:pt idx="41">
                        <c:v>-2.642738</c:v>
                      </c:pt>
                      <c:pt idx="42">
                        <c:v>-2.6427890000000001</c:v>
                      </c:pt>
                      <c:pt idx="43">
                        <c:v>-2.6428400000000001</c:v>
                      </c:pt>
                      <c:pt idx="44">
                        <c:v>-2.6428889999999998</c:v>
                      </c:pt>
                      <c:pt idx="45">
                        <c:v>-2.6429369999999999</c:v>
                      </c:pt>
                      <c:pt idx="46">
                        <c:v>-2.6429840000000002</c:v>
                      </c:pt>
                      <c:pt idx="47">
                        <c:v>-2.64303</c:v>
                      </c:pt>
                      <c:pt idx="48">
                        <c:v>-2.6430739999999999</c:v>
                      </c:pt>
                      <c:pt idx="49">
                        <c:v>-2.6431179999999999</c:v>
                      </c:pt>
                      <c:pt idx="50">
                        <c:v>-2.6431610000000001</c:v>
                      </c:pt>
                      <c:pt idx="51">
                        <c:v>-2.6432030000000002</c:v>
                      </c:pt>
                      <c:pt idx="52">
                        <c:v>-2.6432440000000001</c:v>
                      </c:pt>
                      <c:pt idx="53">
                        <c:v>-2.6432850000000001</c:v>
                      </c:pt>
                      <c:pt idx="54">
                        <c:v>-2.6433239999999998</c:v>
                      </c:pt>
                      <c:pt idx="55">
                        <c:v>-2.6433629999999999</c:v>
                      </c:pt>
                      <c:pt idx="56">
                        <c:v>-2.6434009999999999</c:v>
                      </c:pt>
                      <c:pt idx="57">
                        <c:v>-2.6434380000000002</c:v>
                      </c:pt>
                      <c:pt idx="58">
                        <c:v>-2.6434739999999999</c:v>
                      </c:pt>
                      <c:pt idx="59">
                        <c:v>-2.64351</c:v>
                      </c:pt>
                      <c:pt idx="60">
                        <c:v>-2.643545</c:v>
                      </c:pt>
                      <c:pt idx="61">
                        <c:v>-2.6435789999999999</c:v>
                      </c:pt>
                      <c:pt idx="62">
                        <c:v>-2.6436130000000002</c:v>
                      </c:pt>
                      <c:pt idx="63">
                        <c:v>-2.6436459999999999</c:v>
                      </c:pt>
                      <c:pt idx="64">
                        <c:v>-2.6436790000000001</c:v>
                      </c:pt>
                      <c:pt idx="65">
                        <c:v>-2.6437110000000001</c:v>
                      </c:pt>
                      <c:pt idx="66">
                        <c:v>-2.643742</c:v>
                      </c:pt>
                      <c:pt idx="67">
                        <c:v>-2.6437729999999999</c:v>
                      </c:pt>
                      <c:pt idx="68">
                        <c:v>-2.6438030000000001</c:v>
                      </c:pt>
                      <c:pt idx="69">
                        <c:v>-2.6438329999999999</c:v>
                      </c:pt>
                      <c:pt idx="70">
                        <c:v>-2.6438619999999999</c:v>
                      </c:pt>
                      <c:pt idx="71">
                        <c:v>-2.643891</c:v>
                      </c:pt>
                      <c:pt idx="72">
                        <c:v>-2.6439189999999999</c:v>
                      </c:pt>
                      <c:pt idx="73">
                        <c:v>-2.6439469999999998</c:v>
                      </c:pt>
                      <c:pt idx="74">
                        <c:v>-2.643974</c:v>
                      </c:pt>
                      <c:pt idx="75">
                        <c:v>-2.6440009999999998</c:v>
                      </c:pt>
                      <c:pt idx="76">
                        <c:v>-2.6440269999999999</c:v>
                      </c:pt>
                      <c:pt idx="77">
                        <c:v>-2.644053</c:v>
                      </c:pt>
                      <c:pt idx="78">
                        <c:v>-2.6440790000000001</c:v>
                      </c:pt>
                      <c:pt idx="79">
                        <c:v>-2.644104</c:v>
                      </c:pt>
                      <c:pt idx="80">
                        <c:v>-2.644129</c:v>
                      </c:pt>
                      <c:pt idx="81">
                        <c:v>-2.6441530000000002</c:v>
                      </c:pt>
                      <c:pt idx="82">
                        <c:v>-2.644177</c:v>
                      </c:pt>
                      <c:pt idx="83">
                        <c:v>-2.6442009999999998</c:v>
                      </c:pt>
                      <c:pt idx="84">
                        <c:v>-2.6442239999999999</c:v>
                      </c:pt>
                      <c:pt idx="85">
                        <c:v>-2.644247</c:v>
                      </c:pt>
                      <c:pt idx="86">
                        <c:v>-2.6442700000000001</c:v>
                      </c:pt>
                      <c:pt idx="87">
                        <c:v>-2.6442920000000001</c:v>
                      </c:pt>
                      <c:pt idx="88">
                        <c:v>-2.6443140000000001</c:v>
                      </c:pt>
                      <c:pt idx="89">
                        <c:v>-2.644336</c:v>
                      </c:pt>
                      <c:pt idx="90">
                        <c:v>-2.6443569999999998</c:v>
                      </c:pt>
                      <c:pt idx="91">
                        <c:v>-2.6443789999999998</c:v>
                      </c:pt>
                      <c:pt idx="92">
                        <c:v>-2.6443989999999999</c:v>
                      </c:pt>
                      <c:pt idx="93">
                        <c:v>-2.6444200000000002</c:v>
                      </c:pt>
                      <c:pt idx="94">
                        <c:v>-2.6444399999999999</c:v>
                      </c:pt>
                      <c:pt idx="95">
                        <c:v>-2.64446</c:v>
                      </c:pt>
                      <c:pt idx="96">
                        <c:v>-2.6444800000000002</c:v>
                      </c:pt>
                      <c:pt idx="97">
                        <c:v>-2.6444999999999999</c:v>
                      </c:pt>
                      <c:pt idx="98">
                        <c:v>-2.6445189999999998</c:v>
                      </c:pt>
                      <c:pt idx="99">
                        <c:v>-2.6445379999999998</c:v>
                      </c:pt>
                      <c:pt idx="100">
                        <c:v>-2.6445569999999998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RO by ОРУК 100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Лист1!$G$32:$G$132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-2.1164849999999999</c:v>
                      </c:pt>
                      <c:pt idx="1">
                        <c:v>-2.199595</c:v>
                      </c:pt>
                      <c:pt idx="2">
                        <c:v>-2.2765939999999998</c:v>
                      </c:pt>
                      <c:pt idx="3">
                        <c:v>-2.3469899999999999</c:v>
                      </c:pt>
                      <c:pt idx="4">
                        <c:v>-2.4104019999999999</c:v>
                      </c:pt>
                      <c:pt idx="5">
                        <c:v>-2.466567</c:v>
                      </c:pt>
                      <c:pt idx="6">
                        <c:v>-2.5153279999999998</c:v>
                      </c:pt>
                      <c:pt idx="7">
                        <c:v>-2.556619</c:v>
                      </c:pt>
                      <c:pt idx="8">
                        <c:v>-2.5904500000000001</c:v>
                      </c:pt>
                      <c:pt idx="9">
                        <c:v>-2.6168749999999998</c:v>
                      </c:pt>
                      <c:pt idx="10">
                        <c:v>-2.635974</c:v>
                      </c:pt>
                      <c:pt idx="11">
                        <c:v>-2.647837</c:v>
                      </c:pt>
                      <c:pt idx="12">
                        <c:v>-2.64785</c:v>
                      </c:pt>
                      <c:pt idx="13">
                        <c:v>-2.6478640000000002</c:v>
                      </c:pt>
                      <c:pt idx="14">
                        <c:v>-2.6478769999999998</c:v>
                      </c:pt>
                      <c:pt idx="15">
                        <c:v>-2.6478899999999999</c:v>
                      </c:pt>
                      <c:pt idx="16">
                        <c:v>-2.6479029999999999</c:v>
                      </c:pt>
                      <c:pt idx="17">
                        <c:v>-2.6479159999999999</c:v>
                      </c:pt>
                      <c:pt idx="18">
                        <c:v>-2.647929</c:v>
                      </c:pt>
                      <c:pt idx="19">
                        <c:v>-2.6479409999999999</c:v>
                      </c:pt>
                      <c:pt idx="20">
                        <c:v>-2.6479539999999999</c:v>
                      </c:pt>
                      <c:pt idx="21">
                        <c:v>-2.6479659999999998</c:v>
                      </c:pt>
                      <c:pt idx="22">
                        <c:v>-2.6479780000000002</c:v>
                      </c:pt>
                      <c:pt idx="23">
                        <c:v>-2.6479900000000001</c:v>
                      </c:pt>
                      <c:pt idx="24">
                        <c:v>-2.6480009999999998</c:v>
                      </c:pt>
                      <c:pt idx="25">
                        <c:v>-2.6480130000000002</c:v>
                      </c:pt>
                      <c:pt idx="26">
                        <c:v>-2.6480239999999999</c:v>
                      </c:pt>
                      <c:pt idx="27">
                        <c:v>-2.6480350000000001</c:v>
                      </c:pt>
                      <c:pt idx="28">
                        <c:v>-2.6480459999999999</c:v>
                      </c:pt>
                      <c:pt idx="29">
                        <c:v>-2.6480570000000001</c:v>
                      </c:pt>
                      <c:pt idx="30">
                        <c:v>-2.6480670000000002</c:v>
                      </c:pt>
                      <c:pt idx="31">
                        <c:v>-2.6480779999999999</c:v>
                      </c:pt>
                      <c:pt idx="32">
                        <c:v>-2.648088</c:v>
                      </c:pt>
                      <c:pt idx="33">
                        <c:v>-2.6480980000000001</c:v>
                      </c:pt>
                      <c:pt idx="34">
                        <c:v>-2.6481080000000001</c:v>
                      </c:pt>
                      <c:pt idx="35">
                        <c:v>-2.6481180000000002</c:v>
                      </c:pt>
                      <c:pt idx="36">
                        <c:v>-2.6481270000000001</c:v>
                      </c:pt>
                      <c:pt idx="37">
                        <c:v>-2.6481370000000002</c:v>
                      </c:pt>
                      <c:pt idx="38">
                        <c:v>-2.6481460000000001</c:v>
                      </c:pt>
                      <c:pt idx="39">
                        <c:v>-2.648155</c:v>
                      </c:pt>
                      <c:pt idx="40">
                        <c:v>-2.648164</c:v>
                      </c:pt>
                      <c:pt idx="41">
                        <c:v>-2.6481729999999999</c:v>
                      </c:pt>
                      <c:pt idx="42">
                        <c:v>-2.6481810000000001</c:v>
                      </c:pt>
                      <c:pt idx="43">
                        <c:v>-2.64819</c:v>
                      </c:pt>
                      <c:pt idx="44">
                        <c:v>-2.6481979999999998</c:v>
                      </c:pt>
                      <c:pt idx="45">
                        <c:v>-2.6482060000000001</c:v>
                      </c:pt>
                      <c:pt idx="46">
                        <c:v>-2.6482139999999998</c:v>
                      </c:pt>
                      <c:pt idx="47">
                        <c:v>-2.6482220000000001</c:v>
                      </c:pt>
                      <c:pt idx="48">
                        <c:v>-2.6482299999999999</c:v>
                      </c:pt>
                      <c:pt idx="49">
                        <c:v>-2.6482380000000001</c:v>
                      </c:pt>
                      <c:pt idx="50">
                        <c:v>-2.6482450000000002</c:v>
                      </c:pt>
                      <c:pt idx="51">
                        <c:v>-2.648253</c:v>
                      </c:pt>
                      <c:pt idx="52">
                        <c:v>-2.6482600000000001</c:v>
                      </c:pt>
                      <c:pt idx="53">
                        <c:v>-2.6482670000000001</c:v>
                      </c:pt>
                      <c:pt idx="54">
                        <c:v>-2.6482749999999999</c:v>
                      </c:pt>
                      <c:pt idx="55">
                        <c:v>-2.648282</c:v>
                      </c:pt>
                      <c:pt idx="56">
                        <c:v>-2.648288</c:v>
                      </c:pt>
                      <c:pt idx="57">
                        <c:v>-2.6482950000000001</c:v>
                      </c:pt>
                      <c:pt idx="58">
                        <c:v>-2.6483020000000002</c:v>
                      </c:pt>
                      <c:pt idx="59">
                        <c:v>-2.6483080000000001</c:v>
                      </c:pt>
                      <c:pt idx="60">
                        <c:v>-2.6483150000000002</c:v>
                      </c:pt>
                      <c:pt idx="61">
                        <c:v>-2.6483210000000001</c:v>
                      </c:pt>
                      <c:pt idx="62">
                        <c:v>-2.6483279999999998</c:v>
                      </c:pt>
                      <c:pt idx="63">
                        <c:v>-2.6483340000000002</c:v>
                      </c:pt>
                      <c:pt idx="64">
                        <c:v>-2.6483400000000001</c:v>
                      </c:pt>
                      <c:pt idx="65">
                        <c:v>-2.6483460000000001</c:v>
                      </c:pt>
                      <c:pt idx="66">
                        <c:v>-2.648352</c:v>
                      </c:pt>
                      <c:pt idx="67">
                        <c:v>-2.648358</c:v>
                      </c:pt>
                      <c:pt idx="68">
                        <c:v>-2.6483629999999998</c:v>
                      </c:pt>
                      <c:pt idx="69">
                        <c:v>-2.6483690000000002</c:v>
                      </c:pt>
                      <c:pt idx="70">
                        <c:v>-2.6483750000000001</c:v>
                      </c:pt>
                      <c:pt idx="71">
                        <c:v>-2.64838</c:v>
                      </c:pt>
                      <c:pt idx="72">
                        <c:v>-2.6483859999999999</c:v>
                      </c:pt>
                      <c:pt idx="73">
                        <c:v>-2.6483910000000002</c:v>
                      </c:pt>
                      <c:pt idx="74">
                        <c:v>-2.648396</c:v>
                      </c:pt>
                      <c:pt idx="75">
                        <c:v>-2.6484019999999999</c:v>
                      </c:pt>
                      <c:pt idx="76">
                        <c:v>-2.6484070000000002</c:v>
                      </c:pt>
                      <c:pt idx="77">
                        <c:v>-2.648412</c:v>
                      </c:pt>
                      <c:pt idx="78">
                        <c:v>-2.6484169999999998</c:v>
                      </c:pt>
                      <c:pt idx="79">
                        <c:v>-2.6484220000000001</c:v>
                      </c:pt>
                      <c:pt idx="80">
                        <c:v>-2.6484269999999999</c:v>
                      </c:pt>
                      <c:pt idx="81">
                        <c:v>-2.6484320000000001</c:v>
                      </c:pt>
                      <c:pt idx="82">
                        <c:v>-2.6484359999999998</c:v>
                      </c:pt>
                      <c:pt idx="83">
                        <c:v>-2.648441</c:v>
                      </c:pt>
                      <c:pt idx="84">
                        <c:v>-2.6484459999999999</c:v>
                      </c:pt>
                      <c:pt idx="85">
                        <c:v>-2.6484510000000001</c:v>
                      </c:pt>
                      <c:pt idx="86">
                        <c:v>-2.6484549999999998</c:v>
                      </c:pt>
                      <c:pt idx="87">
                        <c:v>-2.64846</c:v>
                      </c:pt>
                      <c:pt idx="88">
                        <c:v>-2.6484640000000002</c:v>
                      </c:pt>
                      <c:pt idx="89">
                        <c:v>-2.648469</c:v>
                      </c:pt>
                      <c:pt idx="90">
                        <c:v>-2.6484730000000001</c:v>
                      </c:pt>
                      <c:pt idx="91">
                        <c:v>-2.6484770000000002</c:v>
                      </c:pt>
                      <c:pt idx="92">
                        <c:v>-2.648482</c:v>
                      </c:pt>
                      <c:pt idx="93">
                        <c:v>-2.6484860000000001</c:v>
                      </c:pt>
                      <c:pt idx="94">
                        <c:v>-2.6484899999999998</c:v>
                      </c:pt>
                      <c:pt idx="95">
                        <c:v>-2.6484939999999999</c:v>
                      </c:pt>
                      <c:pt idx="96">
                        <c:v>-2.6484990000000002</c:v>
                      </c:pt>
                      <c:pt idx="97">
                        <c:v>-2.6485029999999998</c:v>
                      </c:pt>
                      <c:pt idx="98">
                        <c:v>-2.6485069999999999</c:v>
                      </c:pt>
                      <c:pt idx="99">
                        <c:v>-2.6485110000000001</c:v>
                      </c:pt>
                      <c:pt idx="100">
                        <c:v>-2.6485150000000002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RO by ОРУК 130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Лист1!$I$32:$I$132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-2.1178149999999998</c:v>
                      </c:pt>
                      <c:pt idx="1">
                        <c:v>-2.2009539999999999</c:v>
                      </c:pt>
                      <c:pt idx="2">
                        <c:v>-2.2779769999999999</c:v>
                      </c:pt>
                      <c:pt idx="3">
                        <c:v>-2.348392</c:v>
                      </c:pt>
                      <c:pt idx="4">
                        <c:v>-2.4118179999999998</c:v>
                      </c:pt>
                      <c:pt idx="5">
                        <c:v>-2.4679929999999999</c:v>
                      </c:pt>
                      <c:pt idx="6">
                        <c:v>-2.5167579999999998</c:v>
                      </c:pt>
                      <c:pt idx="7">
                        <c:v>-2.558049</c:v>
                      </c:pt>
                      <c:pt idx="8">
                        <c:v>-2.5918749999999999</c:v>
                      </c:pt>
                      <c:pt idx="9">
                        <c:v>-2.6182919999999998</c:v>
                      </c:pt>
                      <c:pt idx="10">
                        <c:v>-2.6373790000000001</c:v>
                      </c:pt>
                      <c:pt idx="11">
                        <c:v>-2.6492260000000001</c:v>
                      </c:pt>
                      <c:pt idx="12">
                        <c:v>-2.6492179999999999</c:v>
                      </c:pt>
                      <c:pt idx="13">
                        <c:v>-2.6492100000000001</c:v>
                      </c:pt>
                      <c:pt idx="14">
                        <c:v>-2.649203</c:v>
                      </c:pt>
                      <c:pt idx="15">
                        <c:v>-2.649197</c:v>
                      </c:pt>
                      <c:pt idx="16">
                        <c:v>-2.6491920000000002</c:v>
                      </c:pt>
                      <c:pt idx="17">
                        <c:v>-2.649187</c:v>
                      </c:pt>
                      <c:pt idx="18">
                        <c:v>-2.6491820000000001</c:v>
                      </c:pt>
                      <c:pt idx="19">
                        <c:v>-2.649178</c:v>
                      </c:pt>
                      <c:pt idx="20">
                        <c:v>-2.6491750000000001</c:v>
                      </c:pt>
                      <c:pt idx="21">
                        <c:v>-2.6491720000000001</c:v>
                      </c:pt>
                      <c:pt idx="22">
                        <c:v>-2.6491690000000001</c:v>
                      </c:pt>
                      <c:pt idx="23">
                        <c:v>-2.6491669999999998</c:v>
                      </c:pt>
                      <c:pt idx="24">
                        <c:v>-2.649165</c:v>
                      </c:pt>
                      <c:pt idx="25">
                        <c:v>-2.6491630000000002</c:v>
                      </c:pt>
                      <c:pt idx="26">
                        <c:v>-2.6491609999999999</c:v>
                      </c:pt>
                      <c:pt idx="27">
                        <c:v>-2.6491600000000002</c:v>
                      </c:pt>
                      <c:pt idx="28">
                        <c:v>-2.649159</c:v>
                      </c:pt>
                      <c:pt idx="29">
                        <c:v>-2.6491579999999999</c:v>
                      </c:pt>
                      <c:pt idx="30">
                        <c:v>-2.6491579999999999</c:v>
                      </c:pt>
                      <c:pt idx="31">
                        <c:v>-2.6491570000000002</c:v>
                      </c:pt>
                      <c:pt idx="32">
                        <c:v>-2.6491570000000002</c:v>
                      </c:pt>
                      <c:pt idx="33">
                        <c:v>-2.6491560000000001</c:v>
                      </c:pt>
                      <c:pt idx="34">
                        <c:v>-2.6491560000000001</c:v>
                      </c:pt>
                      <c:pt idx="35">
                        <c:v>-2.6491560000000001</c:v>
                      </c:pt>
                      <c:pt idx="36">
                        <c:v>-2.6491560000000001</c:v>
                      </c:pt>
                      <c:pt idx="37">
                        <c:v>-2.6491570000000002</c:v>
                      </c:pt>
                      <c:pt idx="38">
                        <c:v>-2.6491570000000002</c:v>
                      </c:pt>
                      <c:pt idx="39">
                        <c:v>-2.6491570000000002</c:v>
                      </c:pt>
                      <c:pt idx="40">
                        <c:v>-2.6491579999999999</c:v>
                      </c:pt>
                      <c:pt idx="41">
                        <c:v>-2.6491579999999999</c:v>
                      </c:pt>
                      <c:pt idx="42">
                        <c:v>-2.649159</c:v>
                      </c:pt>
                      <c:pt idx="43">
                        <c:v>-2.649159</c:v>
                      </c:pt>
                      <c:pt idx="44">
                        <c:v>-2.6491600000000002</c:v>
                      </c:pt>
                      <c:pt idx="45">
                        <c:v>-2.6491609999999999</c:v>
                      </c:pt>
                      <c:pt idx="46">
                        <c:v>-2.649162</c:v>
                      </c:pt>
                      <c:pt idx="47">
                        <c:v>-2.649162</c:v>
                      </c:pt>
                      <c:pt idx="48">
                        <c:v>-2.6491630000000002</c:v>
                      </c:pt>
                      <c:pt idx="49">
                        <c:v>-2.6491639999999999</c:v>
                      </c:pt>
                      <c:pt idx="50">
                        <c:v>-2.649165</c:v>
                      </c:pt>
                      <c:pt idx="51">
                        <c:v>-2.6491660000000001</c:v>
                      </c:pt>
                      <c:pt idx="52">
                        <c:v>-2.6491669999999998</c:v>
                      </c:pt>
                      <c:pt idx="53">
                        <c:v>-2.649168</c:v>
                      </c:pt>
                      <c:pt idx="54">
                        <c:v>-2.6491690000000001</c:v>
                      </c:pt>
                      <c:pt idx="55">
                        <c:v>-2.6491699999999998</c:v>
                      </c:pt>
                      <c:pt idx="56">
                        <c:v>-2.6491709999999999</c:v>
                      </c:pt>
                      <c:pt idx="57">
                        <c:v>-2.6491720000000001</c:v>
                      </c:pt>
                      <c:pt idx="58">
                        <c:v>-2.6491730000000002</c:v>
                      </c:pt>
                      <c:pt idx="59">
                        <c:v>-2.6491739999999999</c:v>
                      </c:pt>
                      <c:pt idx="60">
                        <c:v>-2.6491750000000001</c:v>
                      </c:pt>
                      <c:pt idx="61">
                        <c:v>-2.6491760000000002</c:v>
                      </c:pt>
                      <c:pt idx="62">
                        <c:v>-2.6491769999999999</c:v>
                      </c:pt>
                      <c:pt idx="63">
                        <c:v>-2.649178</c:v>
                      </c:pt>
                      <c:pt idx="64">
                        <c:v>-2.6491790000000002</c:v>
                      </c:pt>
                      <c:pt idx="65">
                        <c:v>-2.649181</c:v>
                      </c:pt>
                      <c:pt idx="66">
                        <c:v>-2.6491820000000001</c:v>
                      </c:pt>
                      <c:pt idx="67">
                        <c:v>-2.6491829999999998</c:v>
                      </c:pt>
                      <c:pt idx="68">
                        <c:v>-2.649184</c:v>
                      </c:pt>
                      <c:pt idx="69">
                        <c:v>-2.6491850000000001</c:v>
                      </c:pt>
                      <c:pt idx="70">
                        <c:v>-2.6491859999999998</c:v>
                      </c:pt>
                      <c:pt idx="71">
                        <c:v>-2.649187</c:v>
                      </c:pt>
                      <c:pt idx="72">
                        <c:v>-2.6491880000000001</c:v>
                      </c:pt>
                      <c:pt idx="73">
                        <c:v>-2.6491889999999998</c:v>
                      </c:pt>
                      <c:pt idx="74">
                        <c:v>-2.6491910000000001</c:v>
                      </c:pt>
                      <c:pt idx="75">
                        <c:v>-2.6491920000000002</c:v>
                      </c:pt>
                      <c:pt idx="76">
                        <c:v>-2.6491929999999999</c:v>
                      </c:pt>
                      <c:pt idx="77">
                        <c:v>-2.649194</c:v>
                      </c:pt>
                      <c:pt idx="78">
                        <c:v>-2.6491950000000002</c:v>
                      </c:pt>
                      <c:pt idx="79">
                        <c:v>-2.6491959999999999</c:v>
                      </c:pt>
                      <c:pt idx="80">
                        <c:v>-2.649197</c:v>
                      </c:pt>
                      <c:pt idx="81">
                        <c:v>-2.6491980000000002</c:v>
                      </c:pt>
                      <c:pt idx="82">
                        <c:v>-2.6492</c:v>
                      </c:pt>
                      <c:pt idx="83">
                        <c:v>-2.6492010000000001</c:v>
                      </c:pt>
                      <c:pt idx="84">
                        <c:v>-2.6492019999999998</c:v>
                      </c:pt>
                      <c:pt idx="85">
                        <c:v>-2.649203</c:v>
                      </c:pt>
                      <c:pt idx="86">
                        <c:v>-2.6492040000000001</c:v>
                      </c:pt>
                      <c:pt idx="87">
                        <c:v>-2.6492049999999998</c:v>
                      </c:pt>
                      <c:pt idx="88">
                        <c:v>-2.6492059999999999</c:v>
                      </c:pt>
                      <c:pt idx="89">
                        <c:v>-2.6492070000000001</c:v>
                      </c:pt>
                      <c:pt idx="90">
                        <c:v>-2.6492089999999999</c:v>
                      </c:pt>
                      <c:pt idx="91">
                        <c:v>-2.6492100000000001</c:v>
                      </c:pt>
                      <c:pt idx="92">
                        <c:v>-2.6492110000000002</c:v>
                      </c:pt>
                      <c:pt idx="93">
                        <c:v>-2.6492119999999999</c:v>
                      </c:pt>
                      <c:pt idx="94">
                        <c:v>-2.649213</c:v>
                      </c:pt>
                      <c:pt idx="95">
                        <c:v>-2.6492140000000002</c:v>
                      </c:pt>
                      <c:pt idx="96">
                        <c:v>-2.6492149999999999</c:v>
                      </c:pt>
                      <c:pt idx="97">
                        <c:v>-2.649216</c:v>
                      </c:pt>
                      <c:pt idx="98">
                        <c:v>-2.6492170000000002</c:v>
                      </c:pt>
                      <c:pt idx="99">
                        <c:v>-2.6492179999999999</c:v>
                      </c:pt>
                      <c:pt idx="100">
                        <c:v>-2.6492200000000001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Лист1!$K$1</c15:sqref>
                        </c15:formulaRef>
                      </c:ext>
                    </c:extLst>
                    <c:strCache>
                      <c:ptCount val="1"/>
                      <c:pt idx="0">
                        <c:v>RO by ОРУК 150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Лист1!$K$32:$K$132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-2.1185520000000002</c:v>
                      </c:pt>
                      <c:pt idx="1">
                        <c:v>-2.2017060000000002</c:v>
                      </c:pt>
                      <c:pt idx="2">
                        <c:v>-2.2787419999999998</c:v>
                      </c:pt>
                      <c:pt idx="3">
                        <c:v>-2.3491659999999999</c:v>
                      </c:pt>
                      <c:pt idx="4">
                        <c:v>-2.4125999999999999</c:v>
                      </c:pt>
                      <c:pt idx="5">
                        <c:v>-2.4687790000000001</c:v>
                      </c:pt>
                      <c:pt idx="6">
                        <c:v>-2.5175459999999998</c:v>
                      </c:pt>
                      <c:pt idx="7">
                        <c:v>-2.558837</c:v>
                      </c:pt>
                      <c:pt idx="8">
                        <c:v>-2.5926610000000001</c:v>
                      </c:pt>
                      <c:pt idx="9">
                        <c:v>-2.6190730000000002</c:v>
                      </c:pt>
                      <c:pt idx="10">
                        <c:v>-2.6381519999999998</c:v>
                      </c:pt>
                      <c:pt idx="11">
                        <c:v>-2.649991</c:v>
                      </c:pt>
                      <c:pt idx="12">
                        <c:v>-2.6499709999999999</c:v>
                      </c:pt>
                      <c:pt idx="13">
                        <c:v>-2.6499519999999999</c:v>
                      </c:pt>
                      <c:pt idx="14">
                        <c:v>-2.649934</c:v>
                      </c:pt>
                      <c:pt idx="15">
                        <c:v>-2.6499169999999999</c:v>
                      </c:pt>
                      <c:pt idx="16">
                        <c:v>-2.649902</c:v>
                      </c:pt>
                      <c:pt idx="17">
                        <c:v>-2.6498870000000001</c:v>
                      </c:pt>
                      <c:pt idx="18">
                        <c:v>-2.6498729999999999</c:v>
                      </c:pt>
                      <c:pt idx="19">
                        <c:v>-2.6498599999999999</c:v>
                      </c:pt>
                      <c:pt idx="20">
                        <c:v>-2.649848</c:v>
                      </c:pt>
                      <c:pt idx="21">
                        <c:v>-2.6498370000000002</c:v>
                      </c:pt>
                      <c:pt idx="22">
                        <c:v>-2.649826</c:v>
                      </c:pt>
                      <c:pt idx="23">
                        <c:v>-2.6498159999999999</c:v>
                      </c:pt>
                      <c:pt idx="24">
                        <c:v>-2.649807</c:v>
                      </c:pt>
                      <c:pt idx="25">
                        <c:v>-2.6497980000000001</c:v>
                      </c:pt>
                      <c:pt idx="26">
                        <c:v>-2.6497890000000002</c:v>
                      </c:pt>
                      <c:pt idx="27">
                        <c:v>-2.6497809999999999</c:v>
                      </c:pt>
                      <c:pt idx="28">
                        <c:v>-2.6497730000000002</c:v>
                      </c:pt>
                      <c:pt idx="29">
                        <c:v>-2.6497660000000001</c:v>
                      </c:pt>
                      <c:pt idx="30">
                        <c:v>-2.649759</c:v>
                      </c:pt>
                      <c:pt idx="31">
                        <c:v>-2.649753</c:v>
                      </c:pt>
                      <c:pt idx="32">
                        <c:v>-2.6497470000000001</c:v>
                      </c:pt>
                      <c:pt idx="33">
                        <c:v>-2.6497410000000001</c:v>
                      </c:pt>
                      <c:pt idx="34">
                        <c:v>-2.6497350000000002</c:v>
                      </c:pt>
                      <c:pt idx="35">
                        <c:v>-2.6497299999999999</c:v>
                      </c:pt>
                      <c:pt idx="36">
                        <c:v>-2.6497250000000001</c:v>
                      </c:pt>
                      <c:pt idx="37">
                        <c:v>-2.6497199999999999</c:v>
                      </c:pt>
                      <c:pt idx="38">
                        <c:v>-2.649715</c:v>
                      </c:pt>
                      <c:pt idx="39">
                        <c:v>-2.6497109999999999</c:v>
                      </c:pt>
                      <c:pt idx="40">
                        <c:v>-2.6497060000000001</c:v>
                      </c:pt>
                      <c:pt idx="41">
                        <c:v>-2.649702</c:v>
                      </c:pt>
                      <c:pt idx="42">
                        <c:v>-2.6496979999999999</c:v>
                      </c:pt>
                      <c:pt idx="43">
                        <c:v>-2.6496949999999999</c:v>
                      </c:pt>
                      <c:pt idx="44">
                        <c:v>-2.6496909999999998</c:v>
                      </c:pt>
                      <c:pt idx="45">
                        <c:v>-2.6496879999999998</c:v>
                      </c:pt>
                      <c:pt idx="46">
                        <c:v>-2.6496849999999998</c:v>
                      </c:pt>
                      <c:pt idx="47">
                        <c:v>-2.6496810000000002</c:v>
                      </c:pt>
                      <c:pt idx="48">
                        <c:v>-2.6496780000000002</c:v>
                      </c:pt>
                      <c:pt idx="49">
                        <c:v>-2.6496749999999998</c:v>
                      </c:pt>
                      <c:pt idx="50">
                        <c:v>-2.6496729999999999</c:v>
                      </c:pt>
                      <c:pt idx="51">
                        <c:v>-2.64967</c:v>
                      </c:pt>
                      <c:pt idx="52">
                        <c:v>-2.649667</c:v>
                      </c:pt>
                      <c:pt idx="53">
                        <c:v>-2.6496650000000002</c:v>
                      </c:pt>
                      <c:pt idx="54">
                        <c:v>-2.6496620000000002</c:v>
                      </c:pt>
                      <c:pt idx="55">
                        <c:v>-2.6496599999999999</c:v>
                      </c:pt>
                      <c:pt idx="56">
                        <c:v>-2.6496580000000001</c:v>
                      </c:pt>
                      <c:pt idx="57">
                        <c:v>-2.6496559999999998</c:v>
                      </c:pt>
                      <c:pt idx="58">
                        <c:v>-2.649654</c:v>
                      </c:pt>
                      <c:pt idx="59">
                        <c:v>-2.6496520000000001</c:v>
                      </c:pt>
                      <c:pt idx="60">
                        <c:v>-2.6496499999999998</c:v>
                      </c:pt>
                      <c:pt idx="61">
                        <c:v>-2.649648</c:v>
                      </c:pt>
                      <c:pt idx="62">
                        <c:v>-2.6496460000000002</c:v>
                      </c:pt>
                      <c:pt idx="63">
                        <c:v>-2.6496439999999999</c:v>
                      </c:pt>
                      <c:pt idx="64">
                        <c:v>-2.6496430000000002</c:v>
                      </c:pt>
                      <c:pt idx="65">
                        <c:v>-2.6496409999999999</c:v>
                      </c:pt>
                      <c:pt idx="66">
                        <c:v>-2.6496400000000002</c:v>
                      </c:pt>
                      <c:pt idx="67">
                        <c:v>-2.6496379999999999</c:v>
                      </c:pt>
                      <c:pt idx="68">
                        <c:v>-2.6496369999999998</c:v>
                      </c:pt>
                      <c:pt idx="69">
                        <c:v>-2.649635</c:v>
                      </c:pt>
                      <c:pt idx="70">
                        <c:v>-2.6496339999999998</c:v>
                      </c:pt>
                      <c:pt idx="71">
                        <c:v>-2.6496330000000001</c:v>
                      </c:pt>
                      <c:pt idx="72">
                        <c:v>-2.6496309999999998</c:v>
                      </c:pt>
                      <c:pt idx="73">
                        <c:v>-2.6496300000000002</c:v>
                      </c:pt>
                      <c:pt idx="74">
                        <c:v>-2.649629</c:v>
                      </c:pt>
                      <c:pt idx="75">
                        <c:v>-2.6496279999999999</c:v>
                      </c:pt>
                      <c:pt idx="76">
                        <c:v>-2.6496270000000002</c:v>
                      </c:pt>
                      <c:pt idx="77">
                        <c:v>-2.6496249999999999</c:v>
                      </c:pt>
                      <c:pt idx="78">
                        <c:v>-2.6496240000000002</c:v>
                      </c:pt>
                      <c:pt idx="79">
                        <c:v>-2.6496230000000001</c:v>
                      </c:pt>
                      <c:pt idx="80">
                        <c:v>-2.6496219999999999</c:v>
                      </c:pt>
                      <c:pt idx="81">
                        <c:v>-2.6496209999999998</c:v>
                      </c:pt>
                      <c:pt idx="82">
                        <c:v>-2.6496209999999998</c:v>
                      </c:pt>
                      <c:pt idx="83">
                        <c:v>-2.6496200000000001</c:v>
                      </c:pt>
                      <c:pt idx="84">
                        <c:v>-2.6496189999999999</c:v>
                      </c:pt>
                      <c:pt idx="85">
                        <c:v>-2.6496179999999998</c:v>
                      </c:pt>
                      <c:pt idx="86">
                        <c:v>-2.6496170000000001</c:v>
                      </c:pt>
                      <c:pt idx="87">
                        <c:v>-2.649616</c:v>
                      </c:pt>
                      <c:pt idx="88">
                        <c:v>-2.649616</c:v>
                      </c:pt>
                      <c:pt idx="89">
                        <c:v>-2.6496149999999998</c:v>
                      </c:pt>
                      <c:pt idx="90">
                        <c:v>-2.6496140000000001</c:v>
                      </c:pt>
                      <c:pt idx="91">
                        <c:v>-2.649613</c:v>
                      </c:pt>
                      <c:pt idx="92">
                        <c:v>-2.649613</c:v>
                      </c:pt>
                      <c:pt idx="93">
                        <c:v>-2.6496119999999999</c:v>
                      </c:pt>
                      <c:pt idx="94">
                        <c:v>-2.6496110000000002</c:v>
                      </c:pt>
                      <c:pt idx="95">
                        <c:v>-2.6496110000000002</c:v>
                      </c:pt>
                      <c:pt idx="96">
                        <c:v>-2.64961</c:v>
                      </c:pt>
                      <c:pt idx="97">
                        <c:v>-2.64961</c:v>
                      </c:pt>
                      <c:pt idx="98">
                        <c:v>-2.6496089999999999</c:v>
                      </c:pt>
                      <c:pt idx="99">
                        <c:v>-2.6496089999999999</c:v>
                      </c:pt>
                      <c:pt idx="100">
                        <c:v>-2.6496080000000002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Лист1!$M$1</c15:sqref>
                        </c15:formulaRef>
                      </c:ext>
                    </c:extLst>
                    <c:strCache>
                      <c:ptCount val="1"/>
                      <c:pt idx="0">
                        <c:v>RO by ОРУК 170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Лист1!$M$32:$M$132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-2.1191990000000001</c:v>
                      </c:pt>
                      <c:pt idx="1">
                        <c:v>-2.202366</c:v>
                      </c:pt>
                      <c:pt idx="2">
                        <c:v>-2.2794129999999999</c:v>
                      </c:pt>
                      <c:pt idx="3">
                        <c:v>-2.3498459999999999</c:v>
                      </c:pt>
                      <c:pt idx="4">
                        <c:v>-2.4132850000000001</c:v>
                      </c:pt>
                      <c:pt idx="5">
                        <c:v>-2.469468</c:v>
                      </c:pt>
                      <c:pt idx="6">
                        <c:v>-2.5182359999999999</c:v>
                      </c:pt>
                      <c:pt idx="7">
                        <c:v>-2.5595270000000001</c:v>
                      </c:pt>
                      <c:pt idx="8">
                        <c:v>-2.5933480000000002</c:v>
                      </c:pt>
                      <c:pt idx="9">
                        <c:v>-2.6197560000000002</c:v>
                      </c:pt>
                      <c:pt idx="10">
                        <c:v>-2.6388289999999999</c:v>
                      </c:pt>
                      <c:pt idx="11">
                        <c:v>-2.6506599999999998</c:v>
                      </c:pt>
                      <c:pt idx="12">
                        <c:v>-2.65063</c:v>
                      </c:pt>
                      <c:pt idx="13">
                        <c:v>-2.650601</c:v>
                      </c:pt>
                      <c:pt idx="14">
                        <c:v>-2.6505740000000002</c:v>
                      </c:pt>
                      <c:pt idx="15">
                        <c:v>-2.6505480000000001</c:v>
                      </c:pt>
                      <c:pt idx="16">
                        <c:v>-2.6505239999999999</c:v>
                      </c:pt>
                      <c:pt idx="17">
                        <c:v>-2.6505010000000002</c:v>
                      </c:pt>
                      <c:pt idx="18">
                        <c:v>-2.6504789999999998</c:v>
                      </c:pt>
                      <c:pt idx="19">
                        <c:v>-2.6504590000000001</c:v>
                      </c:pt>
                      <c:pt idx="20">
                        <c:v>-2.650439</c:v>
                      </c:pt>
                      <c:pt idx="21">
                        <c:v>-2.65042</c:v>
                      </c:pt>
                      <c:pt idx="22">
                        <c:v>-2.6504029999999998</c:v>
                      </c:pt>
                      <c:pt idx="23">
                        <c:v>-2.6503860000000001</c:v>
                      </c:pt>
                      <c:pt idx="24">
                        <c:v>-2.6503700000000001</c:v>
                      </c:pt>
                      <c:pt idx="25">
                        <c:v>-2.6503549999999998</c:v>
                      </c:pt>
                      <c:pt idx="26">
                        <c:v>-2.6503399999999999</c:v>
                      </c:pt>
                      <c:pt idx="27">
                        <c:v>-2.6503260000000002</c:v>
                      </c:pt>
                      <c:pt idx="28">
                        <c:v>-2.6503130000000001</c:v>
                      </c:pt>
                      <c:pt idx="29">
                        <c:v>-2.6503000000000001</c:v>
                      </c:pt>
                      <c:pt idx="30">
                        <c:v>-2.6502880000000002</c:v>
                      </c:pt>
                      <c:pt idx="31">
                        <c:v>-2.6502759999999999</c:v>
                      </c:pt>
                      <c:pt idx="32">
                        <c:v>-2.6502650000000001</c:v>
                      </c:pt>
                      <c:pt idx="33">
                        <c:v>-2.6502539999999999</c:v>
                      </c:pt>
                      <c:pt idx="34">
                        <c:v>-2.6502439999999998</c:v>
                      </c:pt>
                      <c:pt idx="35">
                        <c:v>-2.6502340000000002</c:v>
                      </c:pt>
                      <c:pt idx="36">
                        <c:v>-2.6502240000000001</c:v>
                      </c:pt>
                      <c:pt idx="37">
                        <c:v>-2.6502150000000002</c:v>
                      </c:pt>
                      <c:pt idx="38">
                        <c:v>-2.6502059999999998</c:v>
                      </c:pt>
                      <c:pt idx="39">
                        <c:v>-2.6501969999999999</c:v>
                      </c:pt>
                      <c:pt idx="40">
                        <c:v>-2.6501890000000001</c:v>
                      </c:pt>
                      <c:pt idx="41">
                        <c:v>-2.6501809999999999</c:v>
                      </c:pt>
                      <c:pt idx="42">
                        <c:v>-2.6501730000000001</c:v>
                      </c:pt>
                      <c:pt idx="43">
                        <c:v>-2.650166</c:v>
                      </c:pt>
                      <c:pt idx="44">
                        <c:v>-2.6501579999999998</c:v>
                      </c:pt>
                      <c:pt idx="45">
                        <c:v>-2.6501510000000001</c:v>
                      </c:pt>
                      <c:pt idx="46">
                        <c:v>-2.6501450000000002</c:v>
                      </c:pt>
                      <c:pt idx="47">
                        <c:v>-2.6501380000000001</c:v>
                      </c:pt>
                      <c:pt idx="48">
                        <c:v>-2.6501320000000002</c:v>
                      </c:pt>
                      <c:pt idx="49">
                        <c:v>-2.6501260000000002</c:v>
                      </c:pt>
                      <c:pt idx="50">
                        <c:v>-2.6501199999999998</c:v>
                      </c:pt>
                      <c:pt idx="51">
                        <c:v>-2.6501139999999999</c:v>
                      </c:pt>
                      <c:pt idx="52">
                        <c:v>-2.6501079999999999</c:v>
                      </c:pt>
                      <c:pt idx="53">
                        <c:v>-2.6501030000000001</c:v>
                      </c:pt>
                      <c:pt idx="54">
                        <c:v>-2.6500970000000001</c:v>
                      </c:pt>
                      <c:pt idx="55">
                        <c:v>-2.6500919999999999</c:v>
                      </c:pt>
                      <c:pt idx="56">
                        <c:v>-2.6500870000000001</c:v>
                      </c:pt>
                      <c:pt idx="57">
                        <c:v>-2.6500819999999998</c:v>
                      </c:pt>
                      <c:pt idx="58">
                        <c:v>-2.650077</c:v>
                      </c:pt>
                      <c:pt idx="59">
                        <c:v>-2.6500729999999999</c:v>
                      </c:pt>
                      <c:pt idx="60">
                        <c:v>-2.6500680000000001</c:v>
                      </c:pt>
                      <c:pt idx="61">
                        <c:v>-2.650064</c:v>
                      </c:pt>
                      <c:pt idx="62">
                        <c:v>-2.6500590000000002</c:v>
                      </c:pt>
                      <c:pt idx="63">
                        <c:v>-2.650055</c:v>
                      </c:pt>
                      <c:pt idx="64">
                        <c:v>-2.6500509999999999</c:v>
                      </c:pt>
                      <c:pt idx="65">
                        <c:v>-2.6500469999999998</c:v>
                      </c:pt>
                      <c:pt idx="66">
                        <c:v>-2.6500430000000001</c:v>
                      </c:pt>
                      <c:pt idx="67">
                        <c:v>-2.6500400000000002</c:v>
                      </c:pt>
                      <c:pt idx="68">
                        <c:v>-2.6500360000000001</c:v>
                      </c:pt>
                      <c:pt idx="69">
                        <c:v>-2.6500319999999999</c:v>
                      </c:pt>
                      <c:pt idx="70">
                        <c:v>-2.650029</c:v>
                      </c:pt>
                      <c:pt idx="71">
                        <c:v>-2.6500249999999999</c:v>
                      </c:pt>
                      <c:pt idx="72">
                        <c:v>-2.6500219999999999</c:v>
                      </c:pt>
                      <c:pt idx="73">
                        <c:v>-2.6500189999999999</c:v>
                      </c:pt>
                      <c:pt idx="74">
                        <c:v>-2.6500149999999998</c:v>
                      </c:pt>
                      <c:pt idx="75">
                        <c:v>-2.6500119999999998</c:v>
                      </c:pt>
                      <c:pt idx="76">
                        <c:v>-2.6500089999999998</c:v>
                      </c:pt>
                      <c:pt idx="77">
                        <c:v>-2.6500059999999999</c:v>
                      </c:pt>
                      <c:pt idx="78">
                        <c:v>-2.6500029999999999</c:v>
                      </c:pt>
                      <c:pt idx="79">
                        <c:v>-2.65</c:v>
                      </c:pt>
                      <c:pt idx="80">
                        <c:v>-2.6499969999999999</c:v>
                      </c:pt>
                      <c:pt idx="81">
                        <c:v>-2.6499950000000001</c:v>
                      </c:pt>
                      <c:pt idx="82">
                        <c:v>-2.6499920000000001</c:v>
                      </c:pt>
                      <c:pt idx="83">
                        <c:v>-2.6499890000000001</c:v>
                      </c:pt>
                      <c:pt idx="84">
                        <c:v>-2.6499869999999999</c:v>
                      </c:pt>
                      <c:pt idx="85">
                        <c:v>-2.6499839999999999</c:v>
                      </c:pt>
                      <c:pt idx="86">
                        <c:v>-2.6499820000000001</c:v>
                      </c:pt>
                      <c:pt idx="87">
                        <c:v>-2.6499790000000001</c:v>
                      </c:pt>
                      <c:pt idx="88">
                        <c:v>-2.6499769999999998</c:v>
                      </c:pt>
                      <c:pt idx="89">
                        <c:v>-2.6499739999999998</c:v>
                      </c:pt>
                      <c:pt idx="90">
                        <c:v>-2.649972</c:v>
                      </c:pt>
                      <c:pt idx="91">
                        <c:v>-2.6499700000000002</c:v>
                      </c:pt>
                      <c:pt idx="92">
                        <c:v>-2.6499679999999999</c:v>
                      </c:pt>
                      <c:pt idx="93">
                        <c:v>-2.6499649999999999</c:v>
                      </c:pt>
                      <c:pt idx="94">
                        <c:v>-2.6499630000000001</c:v>
                      </c:pt>
                      <c:pt idx="95">
                        <c:v>-2.6499609999999998</c:v>
                      </c:pt>
                      <c:pt idx="96">
                        <c:v>-2.649959</c:v>
                      </c:pt>
                      <c:pt idx="97">
                        <c:v>-2.6499570000000001</c:v>
                      </c:pt>
                      <c:pt idx="98">
                        <c:v>-2.6499549999999998</c:v>
                      </c:pt>
                      <c:pt idx="99">
                        <c:v>-2.649953</c:v>
                      </c:pt>
                      <c:pt idx="100">
                        <c:v>-2.6499510000000002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Лист1!$N$1</c15:sqref>
                        </c15:formulaRef>
                      </c:ext>
                    </c:extLst>
                    <c:strCache>
                      <c:ptCount val="1"/>
                      <c:pt idx="0">
                        <c:v>RO by IK3 170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Лист1!$N$32:$N$132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-2.1602399999999999</c:v>
                      </c:pt>
                      <c:pt idx="1">
                        <c:v>-2.2374700000000001</c:v>
                      </c:pt>
                      <c:pt idx="2">
                        <c:v>-2.3082600000000002</c:v>
                      </c:pt>
                      <c:pt idx="3">
                        <c:v>-2.37229</c:v>
                      </c:pt>
                      <c:pt idx="4">
                        <c:v>-2.4293300000000002</c:v>
                      </c:pt>
                      <c:pt idx="5">
                        <c:v>-2.4792700000000001</c:v>
                      </c:pt>
                      <c:pt idx="6">
                        <c:v>-2.5220400000000001</c:v>
                      </c:pt>
                      <c:pt idx="7">
                        <c:v>-2.5576599999999998</c:v>
                      </c:pt>
                      <c:pt idx="8">
                        <c:v>-2.5861499999999999</c:v>
                      </c:pt>
                      <c:pt idx="9">
                        <c:v>-2.6075599999999999</c:v>
                      </c:pt>
                      <c:pt idx="10">
                        <c:v>-2.6218900000000001</c:v>
                      </c:pt>
                      <c:pt idx="11">
                        <c:v>-2.6291500000000001</c:v>
                      </c:pt>
                      <c:pt idx="12">
                        <c:v>-2.6293799999999998</c:v>
                      </c:pt>
                      <c:pt idx="13">
                        <c:v>-2.6295999999999999</c:v>
                      </c:pt>
                      <c:pt idx="14">
                        <c:v>-2.62981</c:v>
                      </c:pt>
                      <c:pt idx="15">
                        <c:v>-2.63002</c:v>
                      </c:pt>
                      <c:pt idx="16">
                        <c:v>-2.6302300000000001</c:v>
                      </c:pt>
                      <c:pt idx="17">
                        <c:v>-2.63042</c:v>
                      </c:pt>
                      <c:pt idx="18">
                        <c:v>-2.63062</c:v>
                      </c:pt>
                      <c:pt idx="19">
                        <c:v>-2.6307999999999998</c:v>
                      </c:pt>
                      <c:pt idx="20">
                        <c:v>-2.6309900000000002</c:v>
                      </c:pt>
                      <c:pt idx="21">
                        <c:v>-2.6311599999999999</c:v>
                      </c:pt>
                      <c:pt idx="22">
                        <c:v>-2.6313399999999998</c:v>
                      </c:pt>
                      <c:pt idx="23">
                        <c:v>-2.63151</c:v>
                      </c:pt>
                      <c:pt idx="24">
                        <c:v>-2.6316799999999998</c:v>
                      </c:pt>
                      <c:pt idx="25">
                        <c:v>-2.63184</c:v>
                      </c:pt>
                      <c:pt idx="26">
                        <c:v>-2.6320000000000001</c:v>
                      </c:pt>
                      <c:pt idx="27">
                        <c:v>-2.6321500000000002</c:v>
                      </c:pt>
                      <c:pt idx="28">
                        <c:v>-2.6323099999999999</c:v>
                      </c:pt>
                      <c:pt idx="29">
                        <c:v>-2.63246</c:v>
                      </c:pt>
                      <c:pt idx="30">
                        <c:v>-2.6326000000000001</c:v>
                      </c:pt>
                      <c:pt idx="31">
                        <c:v>-2.6327500000000001</c:v>
                      </c:pt>
                      <c:pt idx="32">
                        <c:v>-2.6328900000000002</c:v>
                      </c:pt>
                      <c:pt idx="33">
                        <c:v>-2.6330300000000002</c:v>
                      </c:pt>
                      <c:pt idx="34">
                        <c:v>-2.6331600000000002</c:v>
                      </c:pt>
                      <c:pt idx="35">
                        <c:v>-2.6333000000000002</c:v>
                      </c:pt>
                      <c:pt idx="36">
                        <c:v>-2.6334300000000002</c:v>
                      </c:pt>
                      <c:pt idx="37">
                        <c:v>-2.6335600000000001</c:v>
                      </c:pt>
                      <c:pt idx="38">
                        <c:v>-2.6336900000000001</c:v>
                      </c:pt>
                      <c:pt idx="39">
                        <c:v>-2.63381</c:v>
                      </c:pt>
                      <c:pt idx="40">
                        <c:v>-2.6339299999999999</c:v>
                      </c:pt>
                      <c:pt idx="41">
                        <c:v>-2.6340499999999998</c:v>
                      </c:pt>
                      <c:pt idx="42">
                        <c:v>-2.6341700000000001</c:v>
                      </c:pt>
                      <c:pt idx="43">
                        <c:v>-2.63429</c:v>
                      </c:pt>
                      <c:pt idx="44">
                        <c:v>-2.6344099999999999</c:v>
                      </c:pt>
                      <c:pt idx="45">
                        <c:v>-2.6345200000000002</c:v>
                      </c:pt>
                      <c:pt idx="46">
                        <c:v>-2.63463</c:v>
                      </c:pt>
                      <c:pt idx="47">
                        <c:v>-2.6347399999999999</c:v>
                      </c:pt>
                      <c:pt idx="48">
                        <c:v>-2.6348500000000001</c:v>
                      </c:pt>
                      <c:pt idx="49">
                        <c:v>-2.63496</c:v>
                      </c:pt>
                      <c:pt idx="50">
                        <c:v>-2.6350600000000002</c:v>
                      </c:pt>
                      <c:pt idx="51">
                        <c:v>-2.63517</c:v>
                      </c:pt>
                      <c:pt idx="52">
                        <c:v>-2.6352699999999998</c:v>
                      </c:pt>
                      <c:pt idx="53">
                        <c:v>-2.63537</c:v>
                      </c:pt>
                      <c:pt idx="54">
                        <c:v>-2.6354700000000002</c:v>
                      </c:pt>
                      <c:pt idx="55">
                        <c:v>-2.63557</c:v>
                      </c:pt>
                      <c:pt idx="56">
                        <c:v>-2.6356700000000002</c:v>
                      </c:pt>
                      <c:pt idx="57">
                        <c:v>-2.6357699999999999</c:v>
                      </c:pt>
                      <c:pt idx="58">
                        <c:v>-2.6358600000000001</c:v>
                      </c:pt>
                      <c:pt idx="59">
                        <c:v>-2.6359599999999999</c:v>
                      </c:pt>
                      <c:pt idx="60">
                        <c:v>-2.63605</c:v>
                      </c:pt>
                      <c:pt idx="61">
                        <c:v>-2.6361400000000001</c:v>
                      </c:pt>
                      <c:pt idx="62">
                        <c:v>-2.6362299999999999</c:v>
                      </c:pt>
                      <c:pt idx="63">
                        <c:v>-2.63632</c:v>
                      </c:pt>
                      <c:pt idx="64">
                        <c:v>-2.6364100000000001</c:v>
                      </c:pt>
                      <c:pt idx="65">
                        <c:v>-2.6364999999999998</c:v>
                      </c:pt>
                      <c:pt idx="66">
                        <c:v>-2.6365799999999999</c:v>
                      </c:pt>
                      <c:pt idx="67">
                        <c:v>-2.6366700000000001</c:v>
                      </c:pt>
                      <c:pt idx="68">
                        <c:v>-2.6367500000000001</c:v>
                      </c:pt>
                      <c:pt idx="69">
                        <c:v>-2.6368399999999999</c:v>
                      </c:pt>
                      <c:pt idx="70">
                        <c:v>-2.6369199999999999</c:v>
                      </c:pt>
                      <c:pt idx="71">
                        <c:v>-2.637</c:v>
                      </c:pt>
                      <c:pt idx="72">
                        <c:v>-2.6370800000000001</c:v>
                      </c:pt>
                      <c:pt idx="73">
                        <c:v>-2.6371600000000002</c:v>
                      </c:pt>
                      <c:pt idx="74">
                        <c:v>-2.6372399999999998</c:v>
                      </c:pt>
                      <c:pt idx="75">
                        <c:v>-2.6373199999999999</c:v>
                      </c:pt>
                      <c:pt idx="76">
                        <c:v>-2.6374</c:v>
                      </c:pt>
                      <c:pt idx="77">
                        <c:v>-2.63748</c:v>
                      </c:pt>
                      <c:pt idx="78">
                        <c:v>-2.6375500000000001</c:v>
                      </c:pt>
                      <c:pt idx="79">
                        <c:v>-2.6376300000000001</c:v>
                      </c:pt>
                      <c:pt idx="80">
                        <c:v>-2.6377100000000002</c:v>
                      </c:pt>
                      <c:pt idx="81">
                        <c:v>-2.6377799999999998</c:v>
                      </c:pt>
                      <c:pt idx="82">
                        <c:v>-2.6378499999999998</c:v>
                      </c:pt>
                      <c:pt idx="83">
                        <c:v>-2.6379299999999999</c:v>
                      </c:pt>
                      <c:pt idx="84">
                        <c:v>-2.6379999999999999</c:v>
                      </c:pt>
                      <c:pt idx="85">
                        <c:v>-2.6380699999999999</c:v>
                      </c:pt>
                      <c:pt idx="86">
                        <c:v>-2.6381399999999999</c:v>
                      </c:pt>
                      <c:pt idx="87">
                        <c:v>-2.6382099999999999</c:v>
                      </c:pt>
                      <c:pt idx="88">
                        <c:v>-2.63828</c:v>
                      </c:pt>
                      <c:pt idx="89">
                        <c:v>-2.63835</c:v>
                      </c:pt>
                      <c:pt idx="90">
                        <c:v>-2.63842</c:v>
                      </c:pt>
                      <c:pt idx="91">
                        <c:v>-2.63849</c:v>
                      </c:pt>
                      <c:pt idx="92">
                        <c:v>-2.63855</c:v>
                      </c:pt>
                      <c:pt idx="93">
                        <c:v>-2.63862</c:v>
                      </c:pt>
                      <c:pt idx="94">
                        <c:v>-2.63869</c:v>
                      </c:pt>
                      <c:pt idx="95">
                        <c:v>-2.6387499999999999</c:v>
                      </c:pt>
                      <c:pt idx="96">
                        <c:v>-2.6388199999999999</c:v>
                      </c:pt>
                      <c:pt idx="97">
                        <c:v>-2.6388799999999999</c:v>
                      </c:pt>
                      <c:pt idx="98">
                        <c:v>-2.6389499999999999</c:v>
                      </c:pt>
                      <c:pt idx="99">
                        <c:v>-2.6390099999999999</c:v>
                      </c:pt>
                      <c:pt idx="100">
                        <c:v>-2.6390699999999998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Лист1!$P$1</c15:sqref>
                        </c15:formulaRef>
                      </c:ext>
                    </c:extLst>
                    <c:strCache>
                      <c:ptCount val="1"/>
                      <c:pt idx="0">
                        <c:v>RO by ОРУК 200  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Лист1!$P$32:$P$132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-2.1200230000000002</c:v>
                      </c:pt>
                      <c:pt idx="1">
                        <c:v>-2.2032060000000002</c:v>
                      </c:pt>
                      <c:pt idx="2">
                        <c:v>-2.2802660000000001</c:v>
                      </c:pt>
                      <c:pt idx="3">
                        <c:v>-2.3507090000000002</c:v>
                      </c:pt>
                      <c:pt idx="4">
                        <c:v>-2.4141560000000002</c:v>
                      </c:pt>
                      <c:pt idx="5">
                        <c:v>-2.4703430000000002</c:v>
                      </c:pt>
                      <c:pt idx="6">
                        <c:v>-2.5191129999999999</c:v>
                      </c:pt>
                      <c:pt idx="7">
                        <c:v>-2.560403</c:v>
                      </c:pt>
                      <c:pt idx="8">
                        <c:v>-2.5942210000000001</c:v>
                      </c:pt>
                      <c:pt idx="9">
                        <c:v>-2.6206230000000001</c:v>
                      </c:pt>
                      <c:pt idx="10">
                        <c:v>-2.6396890000000002</c:v>
                      </c:pt>
                      <c:pt idx="11">
                        <c:v>-2.6515110000000002</c:v>
                      </c:pt>
                      <c:pt idx="12">
                        <c:v>-2.6514669999999998</c:v>
                      </c:pt>
                      <c:pt idx="13">
                        <c:v>-2.6514259999999998</c:v>
                      </c:pt>
                      <c:pt idx="14">
                        <c:v>-2.6513870000000002</c:v>
                      </c:pt>
                      <c:pt idx="15">
                        <c:v>-2.6513499999999999</c:v>
                      </c:pt>
                      <c:pt idx="16">
                        <c:v>-2.6513149999999999</c:v>
                      </c:pt>
                      <c:pt idx="17">
                        <c:v>-2.651281</c:v>
                      </c:pt>
                      <c:pt idx="18">
                        <c:v>-2.651249</c:v>
                      </c:pt>
                      <c:pt idx="19">
                        <c:v>-2.6512190000000002</c:v>
                      </c:pt>
                      <c:pt idx="20">
                        <c:v>-2.6511900000000002</c:v>
                      </c:pt>
                      <c:pt idx="21">
                        <c:v>-2.6511619999999998</c:v>
                      </c:pt>
                      <c:pt idx="22">
                        <c:v>-2.6511360000000002</c:v>
                      </c:pt>
                      <c:pt idx="23">
                        <c:v>-2.6511110000000002</c:v>
                      </c:pt>
                      <c:pt idx="24">
                        <c:v>-2.6510859999999998</c:v>
                      </c:pt>
                      <c:pt idx="25">
                        <c:v>-2.6510630000000002</c:v>
                      </c:pt>
                      <c:pt idx="26">
                        <c:v>-2.6510410000000002</c:v>
                      </c:pt>
                      <c:pt idx="27">
                        <c:v>-2.6510189999999998</c:v>
                      </c:pt>
                      <c:pt idx="28">
                        <c:v>-2.6509990000000001</c:v>
                      </c:pt>
                      <c:pt idx="29">
                        <c:v>-2.650979</c:v>
                      </c:pt>
                      <c:pt idx="30">
                        <c:v>-2.65096</c:v>
                      </c:pt>
                      <c:pt idx="31">
                        <c:v>-2.6509420000000001</c:v>
                      </c:pt>
                      <c:pt idx="32">
                        <c:v>-2.6509239999999998</c:v>
                      </c:pt>
                      <c:pt idx="33">
                        <c:v>-2.6509070000000001</c:v>
                      </c:pt>
                      <c:pt idx="34">
                        <c:v>-2.6508910000000001</c:v>
                      </c:pt>
                      <c:pt idx="35">
                        <c:v>-2.6508750000000001</c:v>
                      </c:pt>
                      <c:pt idx="36">
                        <c:v>-2.6508590000000001</c:v>
                      </c:pt>
                      <c:pt idx="37">
                        <c:v>-2.6508449999999999</c:v>
                      </c:pt>
                      <c:pt idx="38">
                        <c:v>-2.65083</c:v>
                      </c:pt>
                      <c:pt idx="39">
                        <c:v>-2.6508159999999998</c:v>
                      </c:pt>
                      <c:pt idx="40">
                        <c:v>-2.6508029999999998</c:v>
                      </c:pt>
                      <c:pt idx="41">
                        <c:v>-2.6507900000000002</c:v>
                      </c:pt>
                      <c:pt idx="42">
                        <c:v>-2.6507770000000002</c:v>
                      </c:pt>
                      <c:pt idx="43">
                        <c:v>-2.6507649999999998</c:v>
                      </c:pt>
                      <c:pt idx="44">
                        <c:v>-2.6507529999999999</c:v>
                      </c:pt>
                      <c:pt idx="45">
                        <c:v>-2.650741</c:v>
                      </c:pt>
                      <c:pt idx="46">
                        <c:v>-2.6507299999999998</c:v>
                      </c:pt>
                      <c:pt idx="47">
                        <c:v>-2.650719</c:v>
                      </c:pt>
                      <c:pt idx="48">
                        <c:v>-2.6507079999999998</c:v>
                      </c:pt>
                      <c:pt idx="49">
                        <c:v>-2.6506980000000002</c:v>
                      </c:pt>
                      <c:pt idx="50">
                        <c:v>-2.6506880000000002</c:v>
                      </c:pt>
                      <c:pt idx="51">
                        <c:v>-2.6506780000000001</c:v>
                      </c:pt>
                      <c:pt idx="52">
                        <c:v>-2.6506690000000002</c:v>
                      </c:pt>
                      <c:pt idx="53">
                        <c:v>-2.6506590000000001</c:v>
                      </c:pt>
                      <c:pt idx="54">
                        <c:v>-2.6506500000000002</c:v>
                      </c:pt>
                      <c:pt idx="55">
                        <c:v>-2.6506409999999998</c:v>
                      </c:pt>
                      <c:pt idx="56">
                        <c:v>-2.650633</c:v>
                      </c:pt>
                      <c:pt idx="57">
                        <c:v>-2.6506240000000001</c:v>
                      </c:pt>
                      <c:pt idx="58">
                        <c:v>-2.6506159999999999</c:v>
                      </c:pt>
                      <c:pt idx="59">
                        <c:v>-2.6506080000000001</c:v>
                      </c:pt>
                      <c:pt idx="60">
                        <c:v>-2.6505999999999998</c:v>
                      </c:pt>
                      <c:pt idx="61">
                        <c:v>-2.6505920000000001</c:v>
                      </c:pt>
                      <c:pt idx="62">
                        <c:v>-2.650585</c:v>
                      </c:pt>
                      <c:pt idx="63">
                        <c:v>-2.6505779999999999</c:v>
                      </c:pt>
                      <c:pt idx="64">
                        <c:v>-2.6505700000000001</c:v>
                      </c:pt>
                      <c:pt idx="65">
                        <c:v>-2.650563</c:v>
                      </c:pt>
                      <c:pt idx="66">
                        <c:v>-2.6505570000000001</c:v>
                      </c:pt>
                      <c:pt idx="67">
                        <c:v>-2.65055</c:v>
                      </c:pt>
                      <c:pt idx="68">
                        <c:v>-2.6505429999999999</c:v>
                      </c:pt>
                      <c:pt idx="69">
                        <c:v>-2.6505369999999999</c:v>
                      </c:pt>
                      <c:pt idx="70">
                        <c:v>-2.650531</c:v>
                      </c:pt>
                      <c:pt idx="71">
                        <c:v>-2.6505239999999999</c:v>
                      </c:pt>
                      <c:pt idx="72">
                        <c:v>-2.6505179999999999</c:v>
                      </c:pt>
                      <c:pt idx="73">
                        <c:v>-2.650512</c:v>
                      </c:pt>
                      <c:pt idx="74">
                        <c:v>-2.6505070000000002</c:v>
                      </c:pt>
                      <c:pt idx="75">
                        <c:v>-2.6505010000000002</c:v>
                      </c:pt>
                      <c:pt idx="76">
                        <c:v>-2.6504949999999998</c:v>
                      </c:pt>
                      <c:pt idx="77">
                        <c:v>-2.65049</c:v>
                      </c:pt>
                      <c:pt idx="78">
                        <c:v>-2.6504840000000001</c:v>
                      </c:pt>
                      <c:pt idx="79">
                        <c:v>-2.6504789999999998</c:v>
                      </c:pt>
                      <c:pt idx="80">
                        <c:v>-2.650474</c:v>
                      </c:pt>
                      <c:pt idx="81">
                        <c:v>-2.6504690000000002</c:v>
                      </c:pt>
                      <c:pt idx="82">
                        <c:v>-2.6504639999999999</c:v>
                      </c:pt>
                      <c:pt idx="83">
                        <c:v>-2.6504590000000001</c:v>
                      </c:pt>
                      <c:pt idx="84">
                        <c:v>-2.6504539999999999</c:v>
                      </c:pt>
                      <c:pt idx="85">
                        <c:v>-2.6504490000000001</c:v>
                      </c:pt>
                      <c:pt idx="86">
                        <c:v>-2.6504449999999999</c:v>
                      </c:pt>
                      <c:pt idx="87">
                        <c:v>-2.6504400000000001</c:v>
                      </c:pt>
                      <c:pt idx="88">
                        <c:v>-2.650436</c:v>
                      </c:pt>
                      <c:pt idx="89">
                        <c:v>-2.6504310000000002</c:v>
                      </c:pt>
                      <c:pt idx="90">
                        <c:v>-2.6504270000000001</c:v>
                      </c:pt>
                      <c:pt idx="91">
                        <c:v>-2.650423</c:v>
                      </c:pt>
                      <c:pt idx="92">
                        <c:v>-2.6504180000000002</c:v>
                      </c:pt>
                      <c:pt idx="93">
                        <c:v>-2.650414</c:v>
                      </c:pt>
                      <c:pt idx="94">
                        <c:v>-2.6504099999999999</c:v>
                      </c:pt>
                      <c:pt idx="95">
                        <c:v>-2.6504059999999998</c:v>
                      </c:pt>
                      <c:pt idx="96">
                        <c:v>-2.6504020000000001</c:v>
                      </c:pt>
                      <c:pt idx="97">
                        <c:v>-2.650398</c:v>
                      </c:pt>
                      <c:pt idx="98">
                        <c:v>-2.6503939999999999</c:v>
                      </c:pt>
                      <c:pt idx="99">
                        <c:v>-2.6503899999999998</c:v>
                      </c:pt>
                      <c:pt idx="100">
                        <c:v>-2.6503869999999998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Лист1!$R$1</c15:sqref>
                        </c15:formulaRef>
                      </c:ext>
                    </c:extLst>
                    <c:strCache>
                      <c:ptCount val="1"/>
                      <c:pt idx="0">
                        <c:v>RO by ОРУК 300  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Лист1!$R$32:$R$132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-2.1219549999999998</c:v>
                      </c:pt>
                      <c:pt idx="1">
                        <c:v>-2.2051729999999998</c:v>
                      </c:pt>
                      <c:pt idx="2">
                        <c:v>-2.2822610000000001</c:v>
                      </c:pt>
                      <c:pt idx="3">
                        <c:v>-2.3527260000000001</c:v>
                      </c:pt>
                      <c:pt idx="4">
                        <c:v>-2.416188</c:v>
                      </c:pt>
                      <c:pt idx="5">
                        <c:v>-2.4723850000000001</c:v>
                      </c:pt>
                      <c:pt idx="6">
                        <c:v>-2.5211579999999998</c:v>
                      </c:pt>
                      <c:pt idx="7">
                        <c:v>-2.562446</c:v>
                      </c:pt>
                      <c:pt idx="8">
                        <c:v>-2.596257</c:v>
                      </c:pt>
                      <c:pt idx="9">
                        <c:v>-2.6226470000000002</c:v>
                      </c:pt>
                      <c:pt idx="10">
                        <c:v>-2.641696</c:v>
                      </c:pt>
                      <c:pt idx="11">
                        <c:v>-2.6534949999999999</c:v>
                      </c:pt>
                      <c:pt idx="12">
                        <c:v>-2.6534219999999999</c:v>
                      </c:pt>
                      <c:pt idx="13">
                        <c:v>-2.6533530000000001</c:v>
                      </c:pt>
                      <c:pt idx="14">
                        <c:v>-2.6532870000000002</c:v>
                      </c:pt>
                      <c:pt idx="15">
                        <c:v>-2.6532239999999998</c:v>
                      </c:pt>
                      <c:pt idx="16">
                        <c:v>-2.6531630000000002</c:v>
                      </c:pt>
                      <c:pt idx="17">
                        <c:v>-2.6531060000000002</c:v>
                      </c:pt>
                      <c:pt idx="18">
                        <c:v>-2.653051</c:v>
                      </c:pt>
                      <c:pt idx="19">
                        <c:v>-2.6529980000000002</c:v>
                      </c:pt>
                      <c:pt idx="20">
                        <c:v>-2.6529470000000002</c:v>
                      </c:pt>
                      <c:pt idx="21">
                        <c:v>-2.6528990000000001</c:v>
                      </c:pt>
                      <c:pt idx="22">
                        <c:v>-2.6528520000000002</c:v>
                      </c:pt>
                      <c:pt idx="23">
                        <c:v>-2.6528070000000001</c:v>
                      </c:pt>
                      <c:pt idx="24">
                        <c:v>-2.6527639999999999</c:v>
                      </c:pt>
                      <c:pt idx="25">
                        <c:v>-2.6527229999999999</c:v>
                      </c:pt>
                      <c:pt idx="26">
                        <c:v>-2.6526830000000001</c:v>
                      </c:pt>
                      <c:pt idx="27">
                        <c:v>-2.652644</c:v>
                      </c:pt>
                      <c:pt idx="28">
                        <c:v>-2.6526070000000002</c:v>
                      </c:pt>
                      <c:pt idx="29">
                        <c:v>-2.652571</c:v>
                      </c:pt>
                      <c:pt idx="30">
                        <c:v>-2.652536</c:v>
                      </c:pt>
                      <c:pt idx="31">
                        <c:v>-2.6525029999999998</c:v>
                      </c:pt>
                      <c:pt idx="32">
                        <c:v>-2.6524700000000001</c:v>
                      </c:pt>
                      <c:pt idx="33">
                        <c:v>-2.6524390000000002</c:v>
                      </c:pt>
                      <c:pt idx="34">
                        <c:v>-2.6524079999999999</c:v>
                      </c:pt>
                      <c:pt idx="35">
                        <c:v>-2.6523789999999998</c:v>
                      </c:pt>
                      <c:pt idx="36">
                        <c:v>-2.6523500000000002</c:v>
                      </c:pt>
                      <c:pt idx="37">
                        <c:v>-2.6523219999999998</c:v>
                      </c:pt>
                      <c:pt idx="38">
                        <c:v>-2.6522950000000001</c:v>
                      </c:pt>
                      <c:pt idx="39">
                        <c:v>-2.652269</c:v>
                      </c:pt>
                      <c:pt idx="40">
                        <c:v>-2.652244</c:v>
                      </c:pt>
                      <c:pt idx="41">
                        <c:v>-2.6522190000000001</c:v>
                      </c:pt>
                      <c:pt idx="42">
                        <c:v>-2.6521949999999999</c:v>
                      </c:pt>
                      <c:pt idx="43">
                        <c:v>-2.6521710000000001</c:v>
                      </c:pt>
                      <c:pt idx="44">
                        <c:v>-2.6521490000000001</c:v>
                      </c:pt>
                      <c:pt idx="45">
                        <c:v>-2.652126</c:v>
                      </c:pt>
                      <c:pt idx="46">
                        <c:v>-2.6521050000000002</c:v>
                      </c:pt>
                      <c:pt idx="47">
                        <c:v>-2.6520839999999999</c:v>
                      </c:pt>
                      <c:pt idx="48">
                        <c:v>-2.6520630000000001</c:v>
                      </c:pt>
                      <c:pt idx="49">
                        <c:v>-2.6520429999999999</c:v>
                      </c:pt>
                      <c:pt idx="50">
                        <c:v>-2.6520229999999998</c:v>
                      </c:pt>
                      <c:pt idx="51">
                        <c:v>-2.6520039999999998</c:v>
                      </c:pt>
                      <c:pt idx="52">
                        <c:v>-2.651986</c:v>
                      </c:pt>
                      <c:pt idx="53">
                        <c:v>-2.651967</c:v>
                      </c:pt>
                      <c:pt idx="54">
                        <c:v>-2.6519499999999998</c:v>
                      </c:pt>
                      <c:pt idx="55">
                        <c:v>-2.651932</c:v>
                      </c:pt>
                      <c:pt idx="56">
                        <c:v>-2.6519149999999998</c:v>
                      </c:pt>
                      <c:pt idx="57">
                        <c:v>-2.6518980000000001</c:v>
                      </c:pt>
                      <c:pt idx="58">
                        <c:v>-2.6518820000000001</c:v>
                      </c:pt>
                      <c:pt idx="59">
                        <c:v>-2.6518660000000001</c:v>
                      </c:pt>
                      <c:pt idx="60">
                        <c:v>-2.6518510000000002</c:v>
                      </c:pt>
                      <c:pt idx="61">
                        <c:v>-2.6518350000000002</c:v>
                      </c:pt>
                      <c:pt idx="62">
                        <c:v>-2.6518199999999998</c:v>
                      </c:pt>
                      <c:pt idx="63">
                        <c:v>-2.6518060000000001</c:v>
                      </c:pt>
                      <c:pt idx="64">
                        <c:v>-2.6517919999999999</c:v>
                      </c:pt>
                      <c:pt idx="65">
                        <c:v>-2.6517770000000001</c:v>
                      </c:pt>
                      <c:pt idx="66">
                        <c:v>-2.651764</c:v>
                      </c:pt>
                      <c:pt idx="67">
                        <c:v>-2.6517499999999998</c:v>
                      </c:pt>
                      <c:pt idx="68">
                        <c:v>-2.6517369999999998</c:v>
                      </c:pt>
                      <c:pt idx="69">
                        <c:v>-2.6517240000000002</c:v>
                      </c:pt>
                      <c:pt idx="70">
                        <c:v>-2.6517110000000002</c:v>
                      </c:pt>
                      <c:pt idx="71">
                        <c:v>-2.6516989999999998</c:v>
                      </c:pt>
                      <c:pt idx="72">
                        <c:v>-2.6516860000000002</c:v>
                      </c:pt>
                      <c:pt idx="73">
                        <c:v>-2.6516739999999999</c:v>
                      </c:pt>
                      <c:pt idx="74">
                        <c:v>-2.651662</c:v>
                      </c:pt>
                      <c:pt idx="75">
                        <c:v>-2.6516510000000002</c:v>
                      </c:pt>
                      <c:pt idx="76">
                        <c:v>-2.6516389999999999</c:v>
                      </c:pt>
                      <c:pt idx="77">
                        <c:v>-2.6516280000000001</c:v>
                      </c:pt>
                      <c:pt idx="78">
                        <c:v>-2.6516169999999999</c:v>
                      </c:pt>
                      <c:pt idx="79">
                        <c:v>-2.6516060000000001</c:v>
                      </c:pt>
                      <c:pt idx="80">
                        <c:v>-2.6515949999999999</c:v>
                      </c:pt>
                      <c:pt idx="81">
                        <c:v>-2.6515849999999999</c:v>
                      </c:pt>
                      <c:pt idx="82">
                        <c:v>-2.6515749999999998</c:v>
                      </c:pt>
                      <c:pt idx="83">
                        <c:v>-2.651564</c:v>
                      </c:pt>
                      <c:pt idx="84">
                        <c:v>-2.651554</c:v>
                      </c:pt>
                      <c:pt idx="85">
                        <c:v>-2.6515439999999999</c:v>
                      </c:pt>
                      <c:pt idx="86">
                        <c:v>-2.651535</c:v>
                      </c:pt>
                      <c:pt idx="87">
                        <c:v>-2.6515249999999999</c:v>
                      </c:pt>
                      <c:pt idx="88">
                        <c:v>-2.651516</c:v>
                      </c:pt>
                      <c:pt idx="89">
                        <c:v>-2.6515059999999999</c:v>
                      </c:pt>
                      <c:pt idx="90">
                        <c:v>-2.651497</c:v>
                      </c:pt>
                      <c:pt idx="91">
                        <c:v>-2.6514880000000001</c:v>
                      </c:pt>
                      <c:pt idx="92">
                        <c:v>-2.6514790000000001</c:v>
                      </c:pt>
                      <c:pt idx="93">
                        <c:v>-2.6514709999999999</c:v>
                      </c:pt>
                      <c:pt idx="94">
                        <c:v>-2.651462</c:v>
                      </c:pt>
                      <c:pt idx="95">
                        <c:v>-2.6514530000000001</c:v>
                      </c:pt>
                      <c:pt idx="96">
                        <c:v>-2.6514449999999998</c:v>
                      </c:pt>
                      <c:pt idx="97">
                        <c:v>-2.651437</c:v>
                      </c:pt>
                      <c:pt idx="98">
                        <c:v>-2.6514289999999998</c:v>
                      </c:pt>
                      <c:pt idx="99">
                        <c:v>-2.6514199999999999</c:v>
                      </c:pt>
                      <c:pt idx="100">
                        <c:v>-2.6514120000000001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Лист1!$T$1</c15:sqref>
                        </c15:formulaRef>
                      </c:ext>
                    </c:extLst>
                    <c:strCache>
                      <c:ptCount val="1"/>
                      <c:pt idx="0">
                        <c:v>RO by ОРУК 500  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Лист1!$T$32:$T$132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-2.1239349999999999</c:v>
                      </c:pt>
                      <c:pt idx="1">
                        <c:v>-2.2071890000000001</c:v>
                      </c:pt>
                      <c:pt idx="2">
                        <c:v>-2.2843070000000001</c:v>
                      </c:pt>
                      <c:pt idx="3">
                        <c:v>-2.3547940000000001</c:v>
                      </c:pt>
                      <c:pt idx="4">
                        <c:v>-2.4182730000000001</c:v>
                      </c:pt>
                      <c:pt idx="5">
                        <c:v>-2.4744790000000001</c:v>
                      </c:pt>
                      <c:pt idx="6">
                        <c:v>-2.5232570000000001</c:v>
                      </c:pt>
                      <c:pt idx="7">
                        <c:v>-2.564543</c:v>
                      </c:pt>
                      <c:pt idx="8">
                        <c:v>-2.598347</c:v>
                      </c:pt>
                      <c:pt idx="9">
                        <c:v>-2.6247250000000002</c:v>
                      </c:pt>
                      <c:pt idx="10">
                        <c:v>-2.6437560000000002</c:v>
                      </c:pt>
                      <c:pt idx="11">
                        <c:v>-2.655535</c:v>
                      </c:pt>
                      <c:pt idx="12">
                        <c:v>-2.6554319999999998</c:v>
                      </c:pt>
                      <c:pt idx="13">
                        <c:v>-2.655335</c:v>
                      </c:pt>
                      <c:pt idx="14">
                        <c:v>-2.6552410000000002</c:v>
                      </c:pt>
                      <c:pt idx="15">
                        <c:v>-2.6551520000000002</c:v>
                      </c:pt>
                      <c:pt idx="16">
                        <c:v>-2.6550660000000001</c:v>
                      </c:pt>
                      <c:pt idx="17">
                        <c:v>-2.6549849999999999</c:v>
                      </c:pt>
                      <c:pt idx="18">
                        <c:v>-2.654906</c:v>
                      </c:pt>
                      <c:pt idx="19">
                        <c:v>-2.6548310000000002</c:v>
                      </c:pt>
                      <c:pt idx="20">
                        <c:v>-2.6547580000000002</c:v>
                      </c:pt>
                      <c:pt idx="21">
                        <c:v>-2.6546889999999999</c:v>
                      </c:pt>
                      <c:pt idx="22">
                        <c:v>-2.6546219999999998</c:v>
                      </c:pt>
                      <c:pt idx="23">
                        <c:v>-2.6545570000000001</c:v>
                      </c:pt>
                      <c:pt idx="24">
                        <c:v>-2.6544949999999998</c:v>
                      </c:pt>
                      <c:pt idx="25">
                        <c:v>-2.6544349999999999</c:v>
                      </c:pt>
                      <c:pt idx="26">
                        <c:v>-2.6543770000000002</c:v>
                      </c:pt>
                      <c:pt idx="27">
                        <c:v>-2.6543209999999999</c:v>
                      </c:pt>
                      <c:pt idx="28">
                        <c:v>-2.6542669999999999</c:v>
                      </c:pt>
                      <c:pt idx="29">
                        <c:v>-2.6542140000000001</c:v>
                      </c:pt>
                      <c:pt idx="30">
                        <c:v>-2.6541640000000002</c:v>
                      </c:pt>
                      <c:pt idx="31">
                        <c:v>-2.654115</c:v>
                      </c:pt>
                      <c:pt idx="32">
                        <c:v>-2.654067</c:v>
                      </c:pt>
                      <c:pt idx="33">
                        <c:v>-2.6540210000000002</c:v>
                      </c:pt>
                      <c:pt idx="34">
                        <c:v>-2.6539760000000001</c:v>
                      </c:pt>
                      <c:pt idx="35">
                        <c:v>-2.6539329999999999</c:v>
                      </c:pt>
                      <c:pt idx="36">
                        <c:v>-2.6538909999999998</c:v>
                      </c:pt>
                      <c:pt idx="37">
                        <c:v>-2.6538499999999998</c:v>
                      </c:pt>
                      <c:pt idx="38">
                        <c:v>-2.65381</c:v>
                      </c:pt>
                      <c:pt idx="39">
                        <c:v>-2.6537709999999999</c:v>
                      </c:pt>
                      <c:pt idx="40">
                        <c:v>-2.6537329999999999</c:v>
                      </c:pt>
                      <c:pt idx="41">
                        <c:v>-2.6536970000000002</c:v>
                      </c:pt>
                      <c:pt idx="42">
                        <c:v>-2.653661</c:v>
                      </c:pt>
                      <c:pt idx="43">
                        <c:v>-2.653626</c:v>
                      </c:pt>
                      <c:pt idx="44">
                        <c:v>-2.6535920000000002</c:v>
                      </c:pt>
                      <c:pt idx="45">
                        <c:v>-2.653559</c:v>
                      </c:pt>
                      <c:pt idx="46">
                        <c:v>-2.653527</c:v>
                      </c:pt>
                      <c:pt idx="47">
                        <c:v>-2.6534949999999999</c:v>
                      </c:pt>
                      <c:pt idx="48">
                        <c:v>-2.6534650000000002</c:v>
                      </c:pt>
                      <c:pt idx="49">
                        <c:v>-2.653435</c:v>
                      </c:pt>
                      <c:pt idx="50">
                        <c:v>-2.6534049999999998</c:v>
                      </c:pt>
                      <c:pt idx="51">
                        <c:v>-2.6533769999999999</c:v>
                      </c:pt>
                      <c:pt idx="52">
                        <c:v>-2.653349</c:v>
                      </c:pt>
                      <c:pt idx="53">
                        <c:v>-2.653321</c:v>
                      </c:pt>
                      <c:pt idx="54">
                        <c:v>-2.6532939999999998</c:v>
                      </c:pt>
                      <c:pt idx="55">
                        <c:v>-2.6532680000000002</c:v>
                      </c:pt>
                      <c:pt idx="56">
                        <c:v>-2.6532429999999998</c:v>
                      </c:pt>
                      <c:pt idx="57">
                        <c:v>-2.6532179999999999</c:v>
                      </c:pt>
                      <c:pt idx="58">
                        <c:v>-2.6531929999999999</c:v>
                      </c:pt>
                      <c:pt idx="59">
                        <c:v>-2.6531690000000001</c:v>
                      </c:pt>
                      <c:pt idx="60">
                        <c:v>-2.6531449999999999</c:v>
                      </c:pt>
                      <c:pt idx="61">
                        <c:v>-2.6531220000000002</c:v>
                      </c:pt>
                      <c:pt idx="62">
                        <c:v>-2.6530999999999998</c:v>
                      </c:pt>
                      <c:pt idx="63">
                        <c:v>-2.6530779999999998</c:v>
                      </c:pt>
                      <c:pt idx="64">
                        <c:v>-2.6530559999999999</c:v>
                      </c:pt>
                      <c:pt idx="65">
                        <c:v>-2.6530339999999999</c:v>
                      </c:pt>
                      <c:pt idx="66">
                        <c:v>-2.6530140000000002</c:v>
                      </c:pt>
                      <c:pt idx="67">
                        <c:v>-2.6529929999999999</c:v>
                      </c:pt>
                      <c:pt idx="68">
                        <c:v>-2.6529729999999998</c:v>
                      </c:pt>
                      <c:pt idx="69">
                        <c:v>-2.6529530000000001</c:v>
                      </c:pt>
                      <c:pt idx="70">
                        <c:v>-2.6529340000000001</c:v>
                      </c:pt>
                      <c:pt idx="71">
                        <c:v>-2.6529150000000001</c:v>
                      </c:pt>
                      <c:pt idx="72">
                        <c:v>-2.6528960000000001</c:v>
                      </c:pt>
                      <c:pt idx="73">
                        <c:v>-2.6528770000000002</c:v>
                      </c:pt>
                      <c:pt idx="74">
                        <c:v>-2.6528589999999999</c:v>
                      </c:pt>
                      <c:pt idx="75">
                        <c:v>-2.652841</c:v>
                      </c:pt>
                      <c:pt idx="76">
                        <c:v>-2.6528239999999998</c:v>
                      </c:pt>
                      <c:pt idx="77">
                        <c:v>-2.6528070000000001</c:v>
                      </c:pt>
                      <c:pt idx="78">
                        <c:v>-2.65279</c:v>
                      </c:pt>
                      <c:pt idx="79">
                        <c:v>-2.6527729999999998</c:v>
                      </c:pt>
                      <c:pt idx="80">
                        <c:v>-2.6527569999999998</c:v>
                      </c:pt>
                      <c:pt idx="81">
                        <c:v>-2.6527409999999998</c:v>
                      </c:pt>
                      <c:pt idx="82">
                        <c:v>-2.6527250000000002</c:v>
                      </c:pt>
                      <c:pt idx="83">
                        <c:v>-2.6527090000000002</c:v>
                      </c:pt>
                      <c:pt idx="84">
                        <c:v>-2.6526939999999999</c:v>
                      </c:pt>
                      <c:pt idx="85">
                        <c:v>-2.6526779999999999</c:v>
                      </c:pt>
                      <c:pt idx="86">
                        <c:v>-2.652663</c:v>
                      </c:pt>
                      <c:pt idx="87">
                        <c:v>-2.6526489999999998</c:v>
                      </c:pt>
                      <c:pt idx="88">
                        <c:v>-2.6526339999999999</c:v>
                      </c:pt>
                      <c:pt idx="89">
                        <c:v>-2.6526200000000002</c:v>
                      </c:pt>
                      <c:pt idx="90">
                        <c:v>-2.652606</c:v>
                      </c:pt>
                      <c:pt idx="91">
                        <c:v>-2.6525919999999998</c:v>
                      </c:pt>
                      <c:pt idx="92">
                        <c:v>-2.6525780000000001</c:v>
                      </c:pt>
                      <c:pt idx="93">
                        <c:v>-2.6525639999999999</c:v>
                      </c:pt>
                      <c:pt idx="94">
                        <c:v>-2.6525509999999999</c:v>
                      </c:pt>
                      <c:pt idx="95">
                        <c:v>-2.6525379999999998</c:v>
                      </c:pt>
                      <c:pt idx="96">
                        <c:v>-2.6525249999999998</c:v>
                      </c:pt>
                      <c:pt idx="97">
                        <c:v>-2.6525120000000002</c:v>
                      </c:pt>
                      <c:pt idx="98">
                        <c:v>-2.6524990000000002</c:v>
                      </c:pt>
                      <c:pt idx="99">
                        <c:v>-2.6524869999999998</c:v>
                      </c:pt>
                      <c:pt idx="100">
                        <c:v>-2.6524740000000002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Лист1!$U$1</c15:sqref>
                        </c15:formulaRef>
                      </c:ext>
                    </c:extLst>
                    <c:strCache>
                      <c:ptCount val="1"/>
                      <c:pt idx="0">
                        <c:v>RO by ОРУК_С 700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Лист1!$U$32:$U$132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-2.1175190000000002</c:v>
                      </c:pt>
                      <c:pt idx="1">
                        <c:v>-2.200644</c:v>
                      </c:pt>
                      <c:pt idx="2">
                        <c:v>-2.277657</c:v>
                      </c:pt>
                      <c:pt idx="3">
                        <c:v>-2.3480650000000001</c:v>
                      </c:pt>
                      <c:pt idx="4">
                        <c:v>-2.4114870000000002</c:v>
                      </c:pt>
                      <c:pt idx="5">
                        <c:v>-2.4676610000000001</c:v>
                      </c:pt>
                      <c:pt idx="6">
                        <c:v>-2.516429</c:v>
                      </c:pt>
                      <c:pt idx="7">
                        <c:v>-2.5577269999999999</c:v>
                      </c:pt>
                      <c:pt idx="8">
                        <c:v>-2.5915629999999998</c:v>
                      </c:pt>
                      <c:pt idx="9">
                        <c:v>-2.6179929999999998</c:v>
                      </c:pt>
                      <c:pt idx="10">
                        <c:v>-2.6370939999999998</c:v>
                      </c:pt>
                      <c:pt idx="11">
                        <c:v>-2.6489600000000002</c:v>
                      </c:pt>
                      <c:pt idx="12">
                        <c:v>-2.6489750000000001</c:v>
                      </c:pt>
                      <c:pt idx="13">
                        <c:v>-2.6489889999999998</c:v>
                      </c:pt>
                      <c:pt idx="14">
                        <c:v>-2.6490019999999999</c:v>
                      </c:pt>
                      <c:pt idx="15">
                        <c:v>-2.6490149999999999</c:v>
                      </c:pt>
                      <c:pt idx="16">
                        <c:v>-2.6490279999999999</c:v>
                      </c:pt>
                      <c:pt idx="17">
                        <c:v>-2.6490399999999998</c:v>
                      </c:pt>
                      <c:pt idx="18">
                        <c:v>-2.649051</c:v>
                      </c:pt>
                      <c:pt idx="19">
                        <c:v>-2.6490619999999998</c:v>
                      </c:pt>
                      <c:pt idx="20">
                        <c:v>-2.649073</c:v>
                      </c:pt>
                      <c:pt idx="21">
                        <c:v>-2.6490830000000001</c:v>
                      </c:pt>
                      <c:pt idx="22">
                        <c:v>-2.6490930000000001</c:v>
                      </c:pt>
                      <c:pt idx="23">
                        <c:v>-2.6491020000000001</c:v>
                      </c:pt>
                      <c:pt idx="24">
                        <c:v>-2.6491090000000002</c:v>
                      </c:pt>
                      <c:pt idx="25">
                        <c:v>-2.6491180000000001</c:v>
                      </c:pt>
                      <c:pt idx="26">
                        <c:v>-2.649127</c:v>
                      </c:pt>
                      <c:pt idx="27">
                        <c:v>-2.6491349999999998</c:v>
                      </c:pt>
                      <c:pt idx="28">
                        <c:v>-2.6491440000000002</c:v>
                      </c:pt>
                      <c:pt idx="29">
                        <c:v>-2.6491509999999998</c:v>
                      </c:pt>
                      <c:pt idx="30">
                        <c:v>-2.649159</c:v>
                      </c:pt>
                      <c:pt idx="31">
                        <c:v>-2.6491669999999998</c:v>
                      </c:pt>
                      <c:pt idx="32">
                        <c:v>-2.6491739999999999</c:v>
                      </c:pt>
                      <c:pt idx="33">
                        <c:v>-2.649181</c:v>
                      </c:pt>
                      <c:pt idx="34">
                        <c:v>-2.6491880000000001</c:v>
                      </c:pt>
                      <c:pt idx="35">
                        <c:v>-2.649194</c:v>
                      </c:pt>
                      <c:pt idx="36">
                        <c:v>-2.6492</c:v>
                      </c:pt>
                      <c:pt idx="37">
                        <c:v>-2.6492040000000001</c:v>
                      </c:pt>
                      <c:pt idx="38">
                        <c:v>-2.6492100000000001</c:v>
                      </c:pt>
                      <c:pt idx="39">
                        <c:v>-2.649216</c:v>
                      </c:pt>
                      <c:pt idx="40">
                        <c:v>-2.649222</c:v>
                      </c:pt>
                      <c:pt idx="41">
                        <c:v>-2.6492270000000002</c:v>
                      </c:pt>
                      <c:pt idx="42">
                        <c:v>-2.6492330000000002</c:v>
                      </c:pt>
                      <c:pt idx="43">
                        <c:v>-2.649238</c:v>
                      </c:pt>
                      <c:pt idx="44">
                        <c:v>-2.6492439999999999</c:v>
                      </c:pt>
                      <c:pt idx="45">
                        <c:v>-2.6492490000000002</c:v>
                      </c:pt>
                      <c:pt idx="46">
                        <c:v>-2.649254</c:v>
                      </c:pt>
                      <c:pt idx="47">
                        <c:v>-2.6492589999999998</c:v>
                      </c:pt>
                      <c:pt idx="48">
                        <c:v>-2.6492640000000001</c:v>
                      </c:pt>
                      <c:pt idx="49">
                        <c:v>-2.6492680000000002</c:v>
                      </c:pt>
                      <c:pt idx="50">
                        <c:v>-2.649273</c:v>
                      </c:pt>
                      <c:pt idx="51">
                        <c:v>-2.6492770000000001</c:v>
                      </c:pt>
                      <c:pt idx="52">
                        <c:v>-2.6492819999999999</c:v>
                      </c:pt>
                      <c:pt idx="53">
                        <c:v>-2.649286</c:v>
                      </c:pt>
                      <c:pt idx="54">
                        <c:v>-2.6492900000000001</c:v>
                      </c:pt>
                      <c:pt idx="55">
                        <c:v>-2.649295</c:v>
                      </c:pt>
                      <c:pt idx="56">
                        <c:v>-2.6492990000000001</c:v>
                      </c:pt>
                      <c:pt idx="57">
                        <c:v>-2.6493030000000002</c:v>
                      </c:pt>
                      <c:pt idx="58">
                        <c:v>-2.6493060000000002</c:v>
                      </c:pt>
                      <c:pt idx="59">
                        <c:v>-2.6493099999999998</c:v>
                      </c:pt>
                      <c:pt idx="60">
                        <c:v>-2.6493139999999999</c:v>
                      </c:pt>
                      <c:pt idx="61">
                        <c:v>-2.6493180000000001</c:v>
                      </c:pt>
                      <c:pt idx="62">
                        <c:v>-2.649321</c:v>
                      </c:pt>
                      <c:pt idx="63">
                        <c:v>-2.6493250000000002</c:v>
                      </c:pt>
                      <c:pt idx="64">
                        <c:v>-2.6493280000000001</c:v>
                      </c:pt>
                      <c:pt idx="65">
                        <c:v>-2.6493319999999998</c:v>
                      </c:pt>
                      <c:pt idx="66">
                        <c:v>-2.6493350000000002</c:v>
                      </c:pt>
                      <c:pt idx="67">
                        <c:v>-2.6493380000000002</c:v>
                      </c:pt>
                      <c:pt idx="68">
                        <c:v>-2.6493419999999999</c:v>
                      </c:pt>
                      <c:pt idx="69">
                        <c:v>-2.6493449999999998</c:v>
                      </c:pt>
                      <c:pt idx="70">
                        <c:v>-2.6493479999999998</c:v>
                      </c:pt>
                      <c:pt idx="71">
                        <c:v>-2.6493509999999998</c:v>
                      </c:pt>
                      <c:pt idx="72">
                        <c:v>-2.6493540000000002</c:v>
                      </c:pt>
                      <c:pt idx="73">
                        <c:v>-2.6493570000000002</c:v>
                      </c:pt>
                      <c:pt idx="74">
                        <c:v>-2.6493600000000002</c:v>
                      </c:pt>
                      <c:pt idx="75">
                        <c:v>-2.6493630000000001</c:v>
                      </c:pt>
                      <c:pt idx="76">
                        <c:v>-2.6493660000000001</c:v>
                      </c:pt>
                      <c:pt idx="77">
                        <c:v>-2.6493679999999999</c:v>
                      </c:pt>
                      <c:pt idx="78">
                        <c:v>-2.6493709999999999</c:v>
                      </c:pt>
                      <c:pt idx="79">
                        <c:v>-2.6493739999999999</c:v>
                      </c:pt>
                      <c:pt idx="80">
                        <c:v>-2.6493760000000002</c:v>
                      </c:pt>
                      <c:pt idx="81">
                        <c:v>-2.6493790000000002</c:v>
                      </c:pt>
                      <c:pt idx="82">
                        <c:v>-2.6493820000000001</c:v>
                      </c:pt>
                      <c:pt idx="83">
                        <c:v>-2.649384</c:v>
                      </c:pt>
                      <c:pt idx="84">
                        <c:v>-2.6493869999999999</c:v>
                      </c:pt>
                      <c:pt idx="85">
                        <c:v>-2.6493890000000002</c:v>
                      </c:pt>
                      <c:pt idx="86">
                        <c:v>-2.6493920000000002</c:v>
                      </c:pt>
                      <c:pt idx="87">
                        <c:v>-2.649394</c:v>
                      </c:pt>
                      <c:pt idx="88">
                        <c:v>-2.6493959999999999</c:v>
                      </c:pt>
                      <c:pt idx="89">
                        <c:v>-2.6493989999999998</c:v>
                      </c:pt>
                      <c:pt idx="90">
                        <c:v>-2.6494010000000001</c:v>
                      </c:pt>
                      <c:pt idx="91">
                        <c:v>-2.649403</c:v>
                      </c:pt>
                      <c:pt idx="92">
                        <c:v>-2.6494049999999998</c:v>
                      </c:pt>
                      <c:pt idx="93">
                        <c:v>-2.6494080000000002</c:v>
                      </c:pt>
                      <c:pt idx="94">
                        <c:v>-2.64941</c:v>
                      </c:pt>
                      <c:pt idx="95">
                        <c:v>-2.6494119999999999</c:v>
                      </c:pt>
                      <c:pt idx="96">
                        <c:v>-2.6494140000000002</c:v>
                      </c:pt>
                      <c:pt idx="97">
                        <c:v>-2.649416</c:v>
                      </c:pt>
                      <c:pt idx="98">
                        <c:v>-2.6494179999999998</c:v>
                      </c:pt>
                      <c:pt idx="99">
                        <c:v>-2.6494200000000001</c:v>
                      </c:pt>
                      <c:pt idx="100">
                        <c:v>-2.6494230000000001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Лист1!$V$1</c15:sqref>
                        </c15:formulaRef>
                      </c:ext>
                    </c:extLst>
                    <c:strCache>
                      <c:ptCount val="1"/>
                      <c:pt idx="0">
                        <c:v>RO by ОРУК 700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Лист1!$V$32:$V$132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-2.123929</c:v>
                      </c:pt>
                      <c:pt idx="1">
                        <c:v>-2.2072090000000002</c:v>
                      </c:pt>
                      <c:pt idx="2">
                        <c:v>-2.284351</c:v>
                      </c:pt>
                      <c:pt idx="3">
                        <c:v>-2.35486</c:v>
                      </c:pt>
                      <c:pt idx="4">
                        <c:v>-2.4183590000000001</c:v>
                      </c:pt>
                      <c:pt idx="5">
                        <c:v>-2.474583</c:v>
                      </c:pt>
                      <c:pt idx="6">
                        <c:v>-2.5233759999999998</c:v>
                      </c:pt>
                      <c:pt idx="7">
                        <c:v>-2.5646740000000001</c:v>
                      </c:pt>
                      <c:pt idx="8">
                        <c:v>-2.5984880000000001</c:v>
                      </c:pt>
                      <c:pt idx="9">
                        <c:v>-2.624873</c:v>
                      </c:pt>
                      <c:pt idx="10">
                        <c:v>-2.64391</c:v>
                      </c:pt>
                      <c:pt idx="11">
                        <c:v>-2.6556920000000002</c:v>
                      </c:pt>
                      <c:pt idx="12">
                        <c:v>-2.655589</c:v>
                      </c:pt>
                      <c:pt idx="13">
                        <c:v>-2.655491</c:v>
                      </c:pt>
                      <c:pt idx="14">
                        <c:v>-2.6553969999999998</c:v>
                      </c:pt>
                      <c:pt idx="15">
                        <c:v>-2.6553079999999998</c:v>
                      </c:pt>
                      <c:pt idx="16">
                        <c:v>-2.6552220000000002</c:v>
                      </c:pt>
                      <c:pt idx="17">
                        <c:v>-2.6551399999999998</c:v>
                      </c:pt>
                      <c:pt idx="18">
                        <c:v>-2.6550609999999999</c:v>
                      </c:pt>
                      <c:pt idx="19">
                        <c:v>-2.6549849999999999</c:v>
                      </c:pt>
                      <c:pt idx="20">
                        <c:v>-2.6549119999999999</c:v>
                      </c:pt>
                      <c:pt idx="21">
                        <c:v>-2.6548419999999999</c:v>
                      </c:pt>
                      <c:pt idx="22">
                        <c:v>-2.6547749999999999</c:v>
                      </c:pt>
                      <c:pt idx="23">
                        <c:v>-2.654709</c:v>
                      </c:pt>
                      <c:pt idx="24">
                        <c:v>-2.6546430000000001</c:v>
                      </c:pt>
                      <c:pt idx="25">
                        <c:v>-2.6545830000000001</c:v>
                      </c:pt>
                      <c:pt idx="26">
                        <c:v>-2.6545239999999999</c:v>
                      </c:pt>
                      <c:pt idx="27">
                        <c:v>-2.654468</c:v>
                      </c:pt>
                      <c:pt idx="28">
                        <c:v>-2.6544140000000001</c:v>
                      </c:pt>
                      <c:pt idx="29">
                        <c:v>-2.6543610000000002</c:v>
                      </c:pt>
                      <c:pt idx="30">
                        <c:v>-2.6543100000000002</c:v>
                      </c:pt>
                      <c:pt idx="31">
                        <c:v>-2.6542599999999998</c:v>
                      </c:pt>
                      <c:pt idx="32">
                        <c:v>-2.6542119999999998</c:v>
                      </c:pt>
                      <c:pt idx="33">
                        <c:v>-2.6541649999999999</c:v>
                      </c:pt>
                      <c:pt idx="34">
                        <c:v>-2.6541199999999998</c:v>
                      </c:pt>
                      <c:pt idx="35">
                        <c:v>-2.6540750000000002</c:v>
                      </c:pt>
                      <c:pt idx="36">
                        <c:v>-2.6540330000000001</c:v>
                      </c:pt>
                      <c:pt idx="37">
                        <c:v>-2.653988</c:v>
                      </c:pt>
                      <c:pt idx="38">
                        <c:v>-2.6539480000000002</c:v>
                      </c:pt>
                      <c:pt idx="39">
                        <c:v>-2.6539090000000001</c:v>
                      </c:pt>
                      <c:pt idx="40">
                        <c:v>-2.6538710000000001</c:v>
                      </c:pt>
                      <c:pt idx="41">
                        <c:v>-2.6538330000000001</c:v>
                      </c:pt>
                      <c:pt idx="42">
                        <c:v>-2.653797</c:v>
                      </c:pt>
                      <c:pt idx="43">
                        <c:v>-2.653762</c:v>
                      </c:pt>
                      <c:pt idx="44">
                        <c:v>-2.6537269999999999</c:v>
                      </c:pt>
                      <c:pt idx="45">
                        <c:v>-2.6536940000000002</c:v>
                      </c:pt>
                      <c:pt idx="46">
                        <c:v>-2.653661</c:v>
                      </c:pt>
                      <c:pt idx="47">
                        <c:v>-2.653629</c:v>
                      </c:pt>
                      <c:pt idx="48">
                        <c:v>-2.6535980000000001</c:v>
                      </c:pt>
                      <c:pt idx="49">
                        <c:v>-2.6535669999999998</c:v>
                      </c:pt>
                      <c:pt idx="50">
                        <c:v>-2.6535380000000002</c:v>
                      </c:pt>
                      <c:pt idx="51">
                        <c:v>-2.653508</c:v>
                      </c:pt>
                      <c:pt idx="52">
                        <c:v>-2.6534800000000001</c:v>
                      </c:pt>
                      <c:pt idx="53">
                        <c:v>-2.6534520000000001</c:v>
                      </c:pt>
                      <c:pt idx="54">
                        <c:v>-2.6534249999999999</c:v>
                      </c:pt>
                      <c:pt idx="55">
                        <c:v>-2.6533980000000001</c:v>
                      </c:pt>
                      <c:pt idx="56">
                        <c:v>-2.6533720000000001</c:v>
                      </c:pt>
                      <c:pt idx="57">
                        <c:v>-2.6533470000000001</c:v>
                      </c:pt>
                      <c:pt idx="58">
                        <c:v>-2.6533220000000002</c:v>
                      </c:pt>
                      <c:pt idx="59">
                        <c:v>-2.6532969999999998</c:v>
                      </c:pt>
                      <c:pt idx="60">
                        <c:v>-2.653273</c:v>
                      </c:pt>
                      <c:pt idx="61">
                        <c:v>-2.6532499999999999</c:v>
                      </c:pt>
                      <c:pt idx="62">
                        <c:v>-2.6532269999999998</c:v>
                      </c:pt>
                      <c:pt idx="63">
                        <c:v>-2.6532040000000001</c:v>
                      </c:pt>
                      <c:pt idx="64">
                        <c:v>-2.6531820000000002</c:v>
                      </c:pt>
                      <c:pt idx="65">
                        <c:v>-2.6531600000000002</c:v>
                      </c:pt>
                      <c:pt idx="66">
                        <c:v>-2.6531389999999999</c:v>
                      </c:pt>
                      <c:pt idx="67">
                        <c:v>-2.6531180000000001</c:v>
                      </c:pt>
                      <c:pt idx="68">
                        <c:v>-2.6530969999999998</c:v>
                      </c:pt>
                      <c:pt idx="69">
                        <c:v>-2.6530770000000001</c:v>
                      </c:pt>
                      <c:pt idx="70">
                        <c:v>-2.653057</c:v>
                      </c:pt>
                      <c:pt idx="71">
                        <c:v>-2.653038</c:v>
                      </c:pt>
                      <c:pt idx="72">
                        <c:v>-2.653019</c:v>
                      </c:pt>
                      <c:pt idx="73">
                        <c:v>-2.653</c:v>
                      </c:pt>
                      <c:pt idx="74">
                        <c:v>-2.652981</c:v>
                      </c:pt>
                      <c:pt idx="75">
                        <c:v>-2.6529630000000002</c:v>
                      </c:pt>
                      <c:pt idx="76">
                        <c:v>-2.6529449999999999</c:v>
                      </c:pt>
                      <c:pt idx="77">
                        <c:v>-2.6529280000000002</c:v>
                      </c:pt>
                      <c:pt idx="78">
                        <c:v>-2.652911</c:v>
                      </c:pt>
                      <c:pt idx="79">
                        <c:v>-2.6528939999999999</c:v>
                      </c:pt>
                      <c:pt idx="80">
                        <c:v>-2.6528770000000002</c:v>
                      </c:pt>
                      <c:pt idx="81">
                        <c:v>-2.65286</c:v>
                      </c:pt>
                      <c:pt idx="82">
                        <c:v>-2.652844</c:v>
                      </c:pt>
                      <c:pt idx="83">
                        <c:v>-2.652828</c:v>
                      </c:pt>
                      <c:pt idx="84">
                        <c:v>-2.6528119999999999</c:v>
                      </c:pt>
                      <c:pt idx="85">
                        <c:v>-2.6527970000000001</c:v>
                      </c:pt>
                      <c:pt idx="86">
                        <c:v>-2.6527820000000002</c:v>
                      </c:pt>
                      <c:pt idx="87">
                        <c:v>-2.6527660000000002</c:v>
                      </c:pt>
                      <c:pt idx="88">
                        <c:v>-2.652752</c:v>
                      </c:pt>
                      <c:pt idx="89">
                        <c:v>-2.6527370000000001</c:v>
                      </c:pt>
                      <c:pt idx="90">
                        <c:v>-2.6527229999999999</c:v>
                      </c:pt>
                      <c:pt idx="91">
                        <c:v>-2.6527080000000001</c:v>
                      </c:pt>
                      <c:pt idx="92">
                        <c:v>-2.6526939999999999</c:v>
                      </c:pt>
                      <c:pt idx="93">
                        <c:v>-2.6526800000000001</c:v>
                      </c:pt>
                      <c:pt idx="94">
                        <c:v>-2.6526670000000001</c:v>
                      </c:pt>
                      <c:pt idx="95">
                        <c:v>-2.6526529999999999</c:v>
                      </c:pt>
                      <c:pt idx="96">
                        <c:v>-2.6526399999999999</c:v>
                      </c:pt>
                      <c:pt idx="97">
                        <c:v>-2.6526269999999998</c:v>
                      </c:pt>
                      <c:pt idx="98">
                        <c:v>-2.6526139999999998</c:v>
                      </c:pt>
                      <c:pt idx="99">
                        <c:v>-2.6526010000000002</c:v>
                      </c:pt>
                      <c:pt idx="100">
                        <c:v>-2.6525880000000002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97791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, c</a:t>
                </a:r>
                <a:endParaRPr lang="ru-RU">
                  <a:effectLst/>
                </a:endParaRPr>
              </a:p>
            </c:rich>
          </c:tx>
          <c:layout>
            <c:manualLayout>
              <c:xMode val="edge"/>
              <c:yMode val="edge"/>
              <c:x val="0.86629334740978603"/>
              <c:y val="1.33725691577555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95464"/>
        <c:crosses val="autoZero"/>
        <c:auto val="1"/>
        <c:lblAlgn val="ctr"/>
        <c:lblOffset val="100"/>
        <c:noMultiLvlLbl val="0"/>
      </c:catAx>
      <c:valAx>
        <c:axId val="297795464"/>
        <c:scaling>
          <c:orientation val="minMax"/>
          <c:max val="-2.64994"/>
          <c:min val="-2.6500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0" i="0" baseline="0">
                    <a:effectLst/>
                  </a:rPr>
                  <a:t>ρ</a:t>
                </a:r>
                <a:r>
                  <a:rPr lang="en-US" sz="1800" b="0" i="0" baseline="0">
                    <a:effectLst/>
                  </a:rPr>
                  <a:t>(</a:t>
                </a: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), %</a:t>
                </a:r>
                <a:endParaRPr lang="ru-RU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9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614893801275463"/>
          <c:y val="0.32587780694079904"/>
          <c:w val="0.37475821592025005"/>
          <c:h val="0.48511977669457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98708267649312E-2"/>
          <c:y val="8.5175612590410926E-2"/>
          <c:w val="0.89118430536779181"/>
          <c:h val="0.90228014177255977"/>
        </c:manualLayout>
      </c:layout>
      <c:lineChart>
        <c:grouping val="standar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RO by ОРУК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Лист1!$A$32:$A$132</c:f>
              <c:numCache>
                <c:formatCode>General</c:formatCode>
                <c:ptCount val="101"/>
                <c:pt idx="0">
                  <c:v>0.80910000000000004</c:v>
                </c:pt>
                <c:pt idx="1">
                  <c:v>0.83520000000000005</c:v>
                </c:pt>
                <c:pt idx="2">
                  <c:v>0.86129999999999995</c:v>
                </c:pt>
                <c:pt idx="3">
                  <c:v>0.88739999999999997</c:v>
                </c:pt>
                <c:pt idx="4">
                  <c:v>0.91349999999999998</c:v>
                </c:pt>
                <c:pt idx="5">
                  <c:v>0.93959999999999999</c:v>
                </c:pt>
                <c:pt idx="6">
                  <c:v>0.9657</c:v>
                </c:pt>
                <c:pt idx="7">
                  <c:v>0.99180000000000001</c:v>
                </c:pt>
                <c:pt idx="8">
                  <c:v>1.0179</c:v>
                </c:pt>
                <c:pt idx="9">
                  <c:v>1.044</c:v>
                </c:pt>
                <c:pt idx="10">
                  <c:v>1.0701000000000001</c:v>
                </c:pt>
                <c:pt idx="11">
                  <c:v>1.0962000000000001</c:v>
                </c:pt>
                <c:pt idx="12">
                  <c:v>1.1223000000000001</c:v>
                </c:pt>
                <c:pt idx="13">
                  <c:v>1.1484000000000001</c:v>
                </c:pt>
                <c:pt idx="14">
                  <c:v>1.1745000000000001</c:v>
                </c:pt>
                <c:pt idx="15">
                  <c:v>1.2005999999999999</c:v>
                </c:pt>
                <c:pt idx="16">
                  <c:v>1.2266999999999999</c:v>
                </c:pt>
                <c:pt idx="17">
                  <c:v>1.2527999999999999</c:v>
                </c:pt>
                <c:pt idx="18">
                  <c:v>1.2788999999999999</c:v>
                </c:pt>
                <c:pt idx="19">
                  <c:v>1.3049999999999999</c:v>
                </c:pt>
                <c:pt idx="20">
                  <c:v>1.3310999999999999</c:v>
                </c:pt>
                <c:pt idx="21">
                  <c:v>1.3572</c:v>
                </c:pt>
                <c:pt idx="22">
                  <c:v>1.3833</c:v>
                </c:pt>
                <c:pt idx="23">
                  <c:v>1.4094</c:v>
                </c:pt>
                <c:pt idx="24">
                  <c:v>1.4355</c:v>
                </c:pt>
                <c:pt idx="25">
                  <c:v>1.4616</c:v>
                </c:pt>
                <c:pt idx="26">
                  <c:v>1.4877</c:v>
                </c:pt>
                <c:pt idx="27">
                  <c:v>1.5138</c:v>
                </c:pt>
                <c:pt idx="28">
                  <c:v>1.5399</c:v>
                </c:pt>
                <c:pt idx="29">
                  <c:v>1.5660000000000001</c:v>
                </c:pt>
                <c:pt idx="30">
                  <c:v>1.5921000000000001</c:v>
                </c:pt>
                <c:pt idx="31">
                  <c:v>1.6182000000000001</c:v>
                </c:pt>
                <c:pt idx="32">
                  <c:v>1.6443000000000001</c:v>
                </c:pt>
                <c:pt idx="33">
                  <c:v>1.6704000000000001</c:v>
                </c:pt>
                <c:pt idx="34">
                  <c:v>1.6964999999999999</c:v>
                </c:pt>
                <c:pt idx="35">
                  <c:v>1.7225999999999999</c:v>
                </c:pt>
                <c:pt idx="36">
                  <c:v>1.7486999999999999</c:v>
                </c:pt>
                <c:pt idx="37">
                  <c:v>1.7747999999999999</c:v>
                </c:pt>
                <c:pt idx="38">
                  <c:v>1.8008999999999999</c:v>
                </c:pt>
                <c:pt idx="39">
                  <c:v>1.827</c:v>
                </c:pt>
                <c:pt idx="40">
                  <c:v>1.8531</c:v>
                </c:pt>
                <c:pt idx="41">
                  <c:v>1.8792</c:v>
                </c:pt>
                <c:pt idx="42">
                  <c:v>1.9053</c:v>
                </c:pt>
                <c:pt idx="43">
                  <c:v>1.9314</c:v>
                </c:pt>
                <c:pt idx="44">
                  <c:v>1.9575</c:v>
                </c:pt>
                <c:pt idx="45">
                  <c:v>1.9836</c:v>
                </c:pt>
                <c:pt idx="46">
                  <c:v>2.0097</c:v>
                </c:pt>
                <c:pt idx="47">
                  <c:v>2.0358000000000001</c:v>
                </c:pt>
                <c:pt idx="48">
                  <c:v>2.0619000000000001</c:v>
                </c:pt>
                <c:pt idx="49">
                  <c:v>2.0880000000000001</c:v>
                </c:pt>
                <c:pt idx="50">
                  <c:v>2.1141000000000001</c:v>
                </c:pt>
                <c:pt idx="51">
                  <c:v>2.1402000000000001</c:v>
                </c:pt>
                <c:pt idx="52">
                  <c:v>2.1663000000000001</c:v>
                </c:pt>
                <c:pt idx="53">
                  <c:v>2.1924000000000001</c:v>
                </c:pt>
                <c:pt idx="54">
                  <c:v>2.2185000000000001</c:v>
                </c:pt>
                <c:pt idx="55">
                  <c:v>2.2446000000000002</c:v>
                </c:pt>
                <c:pt idx="56">
                  <c:v>2.2707000000000002</c:v>
                </c:pt>
                <c:pt idx="57">
                  <c:v>2.2968000000000002</c:v>
                </c:pt>
                <c:pt idx="58">
                  <c:v>2.3229000000000002</c:v>
                </c:pt>
                <c:pt idx="59">
                  <c:v>2.3490000000000002</c:v>
                </c:pt>
                <c:pt idx="60">
                  <c:v>2.3751000000000002</c:v>
                </c:pt>
                <c:pt idx="61">
                  <c:v>2.4011999999999998</c:v>
                </c:pt>
                <c:pt idx="62">
                  <c:v>2.4272999999999998</c:v>
                </c:pt>
                <c:pt idx="63">
                  <c:v>2.4533999999999998</c:v>
                </c:pt>
                <c:pt idx="64">
                  <c:v>2.4794999999999998</c:v>
                </c:pt>
                <c:pt idx="65">
                  <c:v>2.5055999999999998</c:v>
                </c:pt>
                <c:pt idx="66">
                  <c:v>2.5316999999999998</c:v>
                </c:pt>
                <c:pt idx="67">
                  <c:v>2.5577999999999999</c:v>
                </c:pt>
                <c:pt idx="68">
                  <c:v>2.5838999999999999</c:v>
                </c:pt>
                <c:pt idx="69">
                  <c:v>2.61</c:v>
                </c:pt>
                <c:pt idx="70">
                  <c:v>2.6360999999999999</c:v>
                </c:pt>
                <c:pt idx="71">
                  <c:v>2.6621999999999999</c:v>
                </c:pt>
                <c:pt idx="72">
                  <c:v>2.6882999999999999</c:v>
                </c:pt>
                <c:pt idx="73">
                  <c:v>2.7143999999999999</c:v>
                </c:pt>
                <c:pt idx="74">
                  <c:v>2.7404999999999999</c:v>
                </c:pt>
                <c:pt idx="75">
                  <c:v>2.7665999999999999</c:v>
                </c:pt>
                <c:pt idx="76">
                  <c:v>2.7927</c:v>
                </c:pt>
                <c:pt idx="77">
                  <c:v>2.8188</c:v>
                </c:pt>
                <c:pt idx="78">
                  <c:v>2.8449</c:v>
                </c:pt>
                <c:pt idx="79">
                  <c:v>2.871</c:v>
                </c:pt>
                <c:pt idx="80">
                  <c:v>2.8971</c:v>
                </c:pt>
                <c:pt idx="81">
                  <c:v>2.9232</c:v>
                </c:pt>
                <c:pt idx="82">
                  <c:v>2.9493</c:v>
                </c:pt>
                <c:pt idx="83">
                  <c:v>2.9754</c:v>
                </c:pt>
                <c:pt idx="84">
                  <c:v>3.0015000000000001</c:v>
                </c:pt>
                <c:pt idx="85">
                  <c:v>3.0276000000000001</c:v>
                </c:pt>
                <c:pt idx="86">
                  <c:v>3.0537000000000001</c:v>
                </c:pt>
                <c:pt idx="87">
                  <c:v>3.0798000000000001</c:v>
                </c:pt>
                <c:pt idx="88">
                  <c:v>3.1059000000000001</c:v>
                </c:pt>
                <c:pt idx="89">
                  <c:v>3.1320000000000001</c:v>
                </c:pt>
                <c:pt idx="90">
                  <c:v>3.1581000000000001</c:v>
                </c:pt>
                <c:pt idx="91">
                  <c:v>3.1842000000000001</c:v>
                </c:pt>
                <c:pt idx="92">
                  <c:v>3.2103000000000002</c:v>
                </c:pt>
                <c:pt idx="93">
                  <c:v>3.2364000000000002</c:v>
                </c:pt>
                <c:pt idx="94">
                  <c:v>3.2625000000000002</c:v>
                </c:pt>
                <c:pt idx="95">
                  <c:v>3.2886000000000002</c:v>
                </c:pt>
                <c:pt idx="96">
                  <c:v>3.3147000000000002</c:v>
                </c:pt>
                <c:pt idx="97">
                  <c:v>3.3408000000000002</c:v>
                </c:pt>
                <c:pt idx="98">
                  <c:v>3.3668999999999998</c:v>
                </c:pt>
                <c:pt idx="99">
                  <c:v>3.3929999999999998</c:v>
                </c:pt>
                <c:pt idx="100">
                  <c:v>3.4190999999999998</c:v>
                </c:pt>
              </c:numCache>
            </c:numRef>
          </c:cat>
          <c:val>
            <c:numRef>
              <c:f>Лист1!$C$32:$C$132</c:f>
              <c:numCache>
                <c:formatCode>0.00E+00</c:formatCode>
                <c:ptCount val="101"/>
                <c:pt idx="0">
                  <c:v>-2.104968</c:v>
                </c:pt>
                <c:pt idx="1">
                  <c:v>-2.1876410000000002</c:v>
                </c:pt>
                <c:pt idx="2">
                  <c:v>-2.2642479999999998</c:v>
                </c:pt>
                <c:pt idx="3">
                  <c:v>-2.3342999999999998</c:v>
                </c:pt>
                <c:pt idx="4">
                  <c:v>-2.3974169999999999</c:v>
                </c:pt>
                <c:pt idx="5">
                  <c:v>-2.453338</c:v>
                </c:pt>
                <c:pt idx="6">
                  <c:v>-2.5019040000000001</c:v>
                </c:pt>
                <c:pt idx="7">
                  <c:v>-2.5430510000000002</c:v>
                </c:pt>
                <c:pt idx="8">
                  <c:v>-2.5767859999999998</c:v>
                </c:pt>
                <c:pt idx="9">
                  <c:v>-2.6031629999999999</c:v>
                </c:pt>
                <c:pt idx="10">
                  <c:v>-2.622258</c:v>
                </c:pt>
                <c:pt idx="11">
                  <c:v>-2.6341619999999999</c:v>
                </c:pt>
                <c:pt idx="12">
                  <c:v>-2.634287</c:v>
                </c:pt>
                <c:pt idx="13">
                  <c:v>-2.6344099999999999</c:v>
                </c:pt>
                <c:pt idx="14">
                  <c:v>-2.6345329999999998</c:v>
                </c:pt>
                <c:pt idx="15">
                  <c:v>-2.6346539999999998</c:v>
                </c:pt>
                <c:pt idx="16">
                  <c:v>-2.6347740000000002</c:v>
                </c:pt>
                <c:pt idx="17">
                  <c:v>-2.6348919999999998</c:v>
                </c:pt>
                <c:pt idx="18">
                  <c:v>-2.635008</c:v>
                </c:pt>
                <c:pt idx="19">
                  <c:v>-2.635122</c:v>
                </c:pt>
                <c:pt idx="20">
                  <c:v>-2.6352350000000002</c:v>
                </c:pt>
                <c:pt idx="21">
                  <c:v>-2.635345</c:v>
                </c:pt>
                <c:pt idx="22">
                  <c:v>-2.635453</c:v>
                </c:pt>
                <c:pt idx="23">
                  <c:v>-2.6355590000000002</c:v>
                </c:pt>
                <c:pt idx="24">
                  <c:v>-2.6356630000000001</c:v>
                </c:pt>
                <c:pt idx="25">
                  <c:v>-2.6357650000000001</c:v>
                </c:pt>
                <c:pt idx="26">
                  <c:v>-2.6358649999999999</c:v>
                </c:pt>
                <c:pt idx="27">
                  <c:v>-2.6359620000000001</c:v>
                </c:pt>
                <c:pt idx="28">
                  <c:v>-2.6360579999999998</c:v>
                </c:pt>
                <c:pt idx="29">
                  <c:v>-2.6361520000000001</c:v>
                </c:pt>
                <c:pt idx="30">
                  <c:v>-2.636244</c:v>
                </c:pt>
                <c:pt idx="31">
                  <c:v>-2.6363340000000002</c:v>
                </c:pt>
                <c:pt idx="32">
                  <c:v>-2.636422</c:v>
                </c:pt>
                <c:pt idx="33">
                  <c:v>-2.6365080000000001</c:v>
                </c:pt>
                <c:pt idx="34">
                  <c:v>-2.6365919999999998</c:v>
                </c:pt>
                <c:pt idx="35">
                  <c:v>-2.6366749999999999</c:v>
                </c:pt>
                <c:pt idx="36">
                  <c:v>-2.6367560000000001</c:v>
                </c:pt>
                <c:pt idx="37">
                  <c:v>-2.6368360000000002</c:v>
                </c:pt>
                <c:pt idx="38">
                  <c:v>-2.6369129999999998</c:v>
                </c:pt>
                <c:pt idx="39">
                  <c:v>-2.6369899999999999</c:v>
                </c:pt>
                <c:pt idx="40">
                  <c:v>-2.6370640000000001</c:v>
                </c:pt>
                <c:pt idx="41">
                  <c:v>-2.6371380000000002</c:v>
                </c:pt>
                <c:pt idx="42">
                  <c:v>-2.6372089999999999</c:v>
                </c:pt>
                <c:pt idx="43">
                  <c:v>-2.6372800000000001</c:v>
                </c:pt>
                <c:pt idx="44">
                  <c:v>-2.6373489999999999</c:v>
                </c:pt>
                <c:pt idx="45">
                  <c:v>-2.6374170000000001</c:v>
                </c:pt>
                <c:pt idx="46">
                  <c:v>-2.637483</c:v>
                </c:pt>
                <c:pt idx="47">
                  <c:v>-2.6375479999999998</c:v>
                </c:pt>
                <c:pt idx="48">
                  <c:v>-2.6376119999999998</c:v>
                </c:pt>
                <c:pt idx="49">
                  <c:v>-2.6376750000000002</c:v>
                </c:pt>
                <c:pt idx="50">
                  <c:v>-2.6377359999999999</c:v>
                </c:pt>
                <c:pt idx="51">
                  <c:v>-2.6377969999999999</c:v>
                </c:pt>
                <c:pt idx="52">
                  <c:v>-2.6378560000000002</c:v>
                </c:pt>
                <c:pt idx="53">
                  <c:v>-2.6379139999999999</c:v>
                </c:pt>
                <c:pt idx="54">
                  <c:v>-2.6379709999999998</c:v>
                </c:pt>
                <c:pt idx="55">
                  <c:v>-2.6380279999999998</c:v>
                </c:pt>
                <c:pt idx="56">
                  <c:v>-2.638083</c:v>
                </c:pt>
                <c:pt idx="57">
                  <c:v>-2.638137</c:v>
                </c:pt>
                <c:pt idx="58">
                  <c:v>-2.6381899999999998</c:v>
                </c:pt>
                <c:pt idx="59">
                  <c:v>-2.638242</c:v>
                </c:pt>
                <c:pt idx="60">
                  <c:v>-2.638293</c:v>
                </c:pt>
                <c:pt idx="61">
                  <c:v>-2.6383429999999999</c:v>
                </c:pt>
                <c:pt idx="62">
                  <c:v>-2.6383920000000001</c:v>
                </c:pt>
                <c:pt idx="63">
                  <c:v>-2.6384409999999998</c:v>
                </c:pt>
                <c:pt idx="64">
                  <c:v>-2.6384880000000002</c:v>
                </c:pt>
                <c:pt idx="65">
                  <c:v>-2.6385350000000001</c:v>
                </c:pt>
                <c:pt idx="66">
                  <c:v>-2.6385809999999998</c:v>
                </c:pt>
                <c:pt idx="67">
                  <c:v>-2.6386259999999999</c:v>
                </c:pt>
                <c:pt idx="68">
                  <c:v>-2.6386699999999998</c:v>
                </c:pt>
                <c:pt idx="69">
                  <c:v>-2.6387139999999998</c:v>
                </c:pt>
                <c:pt idx="70">
                  <c:v>-2.6387559999999999</c:v>
                </c:pt>
                <c:pt idx="71">
                  <c:v>-2.638798</c:v>
                </c:pt>
                <c:pt idx="72">
                  <c:v>-2.6388389999999999</c:v>
                </c:pt>
                <c:pt idx="73">
                  <c:v>-2.6388799999999999</c:v>
                </c:pt>
                <c:pt idx="74">
                  <c:v>-2.638919</c:v>
                </c:pt>
                <c:pt idx="75">
                  <c:v>-2.6389580000000001</c:v>
                </c:pt>
                <c:pt idx="76">
                  <c:v>-2.6389969999999998</c:v>
                </c:pt>
                <c:pt idx="77">
                  <c:v>-2.6390340000000001</c:v>
                </c:pt>
                <c:pt idx="78">
                  <c:v>-2.6390709999999999</c:v>
                </c:pt>
                <c:pt idx="79">
                  <c:v>-2.6391070000000001</c:v>
                </c:pt>
                <c:pt idx="80">
                  <c:v>-2.6391429999999998</c:v>
                </c:pt>
                <c:pt idx="81">
                  <c:v>-2.6391779999999998</c:v>
                </c:pt>
                <c:pt idx="82">
                  <c:v>-2.6392120000000001</c:v>
                </c:pt>
                <c:pt idx="83">
                  <c:v>-2.639246</c:v>
                </c:pt>
                <c:pt idx="84">
                  <c:v>-2.6392790000000002</c:v>
                </c:pt>
                <c:pt idx="85">
                  <c:v>-2.6393119999999999</c:v>
                </c:pt>
                <c:pt idx="86">
                  <c:v>-2.6393439999999999</c:v>
                </c:pt>
                <c:pt idx="87">
                  <c:v>-2.6393749999999998</c:v>
                </c:pt>
                <c:pt idx="88">
                  <c:v>-2.6394060000000001</c:v>
                </c:pt>
                <c:pt idx="89">
                  <c:v>-2.6394359999999999</c:v>
                </c:pt>
                <c:pt idx="90">
                  <c:v>-2.6394660000000001</c:v>
                </c:pt>
                <c:pt idx="91">
                  <c:v>-2.6394959999999998</c:v>
                </c:pt>
                <c:pt idx="92">
                  <c:v>-2.6395240000000002</c:v>
                </c:pt>
                <c:pt idx="93">
                  <c:v>-2.6395529999999998</c:v>
                </c:pt>
                <c:pt idx="94">
                  <c:v>-2.6395810000000002</c:v>
                </c:pt>
                <c:pt idx="95">
                  <c:v>-2.639608</c:v>
                </c:pt>
                <c:pt idx="96">
                  <c:v>-2.6396350000000002</c:v>
                </c:pt>
                <c:pt idx="97">
                  <c:v>-2.6396609999999998</c:v>
                </c:pt>
                <c:pt idx="98">
                  <c:v>-2.6396869999999999</c:v>
                </c:pt>
                <c:pt idx="99">
                  <c:v>-2.639713</c:v>
                </c:pt>
                <c:pt idx="100">
                  <c:v>-2.6397379999999999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Лист1!$E$1</c:f>
              <c:strCache>
                <c:ptCount val="1"/>
                <c:pt idx="0">
                  <c:v>RO by ОРУК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Лист1!$E$32:$E$132</c:f>
              <c:numCache>
                <c:formatCode>0.00E+00</c:formatCode>
                <c:ptCount val="101"/>
                <c:pt idx="0">
                  <c:v>-2.1095449999999998</c:v>
                </c:pt>
                <c:pt idx="1">
                  <c:v>-2.1924489999999999</c:v>
                </c:pt>
                <c:pt idx="2">
                  <c:v>-2.269272</c:v>
                </c:pt>
                <c:pt idx="3">
                  <c:v>-2.3395220000000001</c:v>
                </c:pt>
                <c:pt idx="4">
                  <c:v>-2.402819</c:v>
                </c:pt>
                <c:pt idx="5">
                  <c:v>-2.4588999999999999</c:v>
                </c:pt>
                <c:pt idx="6">
                  <c:v>-2.507606</c:v>
                </c:pt>
                <c:pt idx="7">
                  <c:v>-2.5488710000000001</c:v>
                </c:pt>
                <c:pt idx="8">
                  <c:v>-2.5827040000000001</c:v>
                </c:pt>
                <c:pt idx="9">
                  <c:v>-2.6091579999999999</c:v>
                </c:pt>
                <c:pt idx="10">
                  <c:v>-2.6283099999999999</c:v>
                </c:pt>
                <c:pt idx="11">
                  <c:v>-2.64025</c:v>
                </c:pt>
                <c:pt idx="12">
                  <c:v>-2.6403810000000001</c:v>
                </c:pt>
                <c:pt idx="13">
                  <c:v>-2.6405059999999998</c:v>
                </c:pt>
                <c:pt idx="14">
                  <c:v>-2.6406260000000001</c:v>
                </c:pt>
                <c:pt idx="15">
                  <c:v>-2.6407419999999999</c:v>
                </c:pt>
                <c:pt idx="16">
                  <c:v>-2.640854</c:v>
                </c:pt>
                <c:pt idx="17">
                  <c:v>-2.640962</c:v>
                </c:pt>
                <c:pt idx="18">
                  <c:v>-2.6410659999999999</c:v>
                </c:pt>
                <c:pt idx="19">
                  <c:v>-2.6411660000000001</c:v>
                </c:pt>
                <c:pt idx="20">
                  <c:v>-2.6412629999999999</c:v>
                </c:pt>
                <c:pt idx="21">
                  <c:v>-2.641356</c:v>
                </c:pt>
                <c:pt idx="22">
                  <c:v>-2.6414469999999999</c:v>
                </c:pt>
                <c:pt idx="23">
                  <c:v>-2.641534</c:v>
                </c:pt>
                <c:pt idx="24">
                  <c:v>-2.6416189999999999</c:v>
                </c:pt>
                <c:pt idx="25">
                  <c:v>-2.6417009999999999</c:v>
                </c:pt>
                <c:pt idx="26">
                  <c:v>-2.6417809999999999</c:v>
                </c:pt>
                <c:pt idx="27">
                  <c:v>-2.641858</c:v>
                </c:pt>
                <c:pt idx="28">
                  <c:v>-2.6419329999999999</c:v>
                </c:pt>
                <c:pt idx="29">
                  <c:v>-2.6420050000000002</c:v>
                </c:pt>
                <c:pt idx="30">
                  <c:v>-2.6420759999999999</c:v>
                </c:pt>
                <c:pt idx="31">
                  <c:v>-2.6421450000000002</c:v>
                </c:pt>
                <c:pt idx="32">
                  <c:v>-2.6422110000000001</c:v>
                </c:pt>
                <c:pt idx="33">
                  <c:v>-2.6422759999999998</c:v>
                </c:pt>
                <c:pt idx="34">
                  <c:v>-2.6423390000000002</c:v>
                </c:pt>
                <c:pt idx="35">
                  <c:v>-2.642401</c:v>
                </c:pt>
                <c:pt idx="36">
                  <c:v>-2.6424599999999998</c:v>
                </c:pt>
                <c:pt idx="37">
                  <c:v>-2.6425190000000001</c:v>
                </c:pt>
                <c:pt idx="38">
                  <c:v>-2.642576</c:v>
                </c:pt>
                <c:pt idx="39">
                  <c:v>-2.6426310000000002</c:v>
                </c:pt>
                <c:pt idx="40">
                  <c:v>-2.6426850000000002</c:v>
                </c:pt>
                <c:pt idx="41">
                  <c:v>-2.642738</c:v>
                </c:pt>
                <c:pt idx="42">
                  <c:v>-2.6427890000000001</c:v>
                </c:pt>
                <c:pt idx="43">
                  <c:v>-2.6428400000000001</c:v>
                </c:pt>
                <c:pt idx="44">
                  <c:v>-2.6428889999999998</c:v>
                </c:pt>
                <c:pt idx="45">
                  <c:v>-2.6429369999999999</c:v>
                </c:pt>
                <c:pt idx="46">
                  <c:v>-2.6429840000000002</c:v>
                </c:pt>
                <c:pt idx="47">
                  <c:v>-2.64303</c:v>
                </c:pt>
                <c:pt idx="48">
                  <c:v>-2.6430739999999999</c:v>
                </c:pt>
                <c:pt idx="49">
                  <c:v>-2.6431179999999999</c:v>
                </c:pt>
                <c:pt idx="50">
                  <c:v>-2.6431610000000001</c:v>
                </c:pt>
                <c:pt idx="51">
                  <c:v>-2.6432030000000002</c:v>
                </c:pt>
                <c:pt idx="52">
                  <c:v>-2.6432440000000001</c:v>
                </c:pt>
                <c:pt idx="53">
                  <c:v>-2.6432850000000001</c:v>
                </c:pt>
                <c:pt idx="54">
                  <c:v>-2.6433239999999998</c:v>
                </c:pt>
                <c:pt idx="55">
                  <c:v>-2.6433629999999999</c:v>
                </c:pt>
                <c:pt idx="56">
                  <c:v>-2.6434009999999999</c:v>
                </c:pt>
                <c:pt idx="57">
                  <c:v>-2.6434380000000002</c:v>
                </c:pt>
                <c:pt idx="58">
                  <c:v>-2.6434739999999999</c:v>
                </c:pt>
                <c:pt idx="59">
                  <c:v>-2.64351</c:v>
                </c:pt>
                <c:pt idx="60">
                  <c:v>-2.643545</c:v>
                </c:pt>
                <c:pt idx="61">
                  <c:v>-2.6435789999999999</c:v>
                </c:pt>
                <c:pt idx="62">
                  <c:v>-2.6436130000000002</c:v>
                </c:pt>
                <c:pt idx="63">
                  <c:v>-2.6436459999999999</c:v>
                </c:pt>
                <c:pt idx="64">
                  <c:v>-2.6436790000000001</c:v>
                </c:pt>
                <c:pt idx="65">
                  <c:v>-2.6437110000000001</c:v>
                </c:pt>
                <c:pt idx="66">
                  <c:v>-2.643742</c:v>
                </c:pt>
                <c:pt idx="67">
                  <c:v>-2.6437729999999999</c:v>
                </c:pt>
                <c:pt idx="68">
                  <c:v>-2.6438030000000001</c:v>
                </c:pt>
                <c:pt idx="69">
                  <c:v>-2.6438329999999999</c:v>
                </c:pt>
                <c:pt idx="70">
                  <c:v>-2.6438619999999999</c:v>
                </c:pt>
                <c:pt idx="71">
                  <c:v>-2.643891</c:v>
                </c:pt>
                <c:pt idx="72">
                  <c:v>-2.6439189999999999</c:v>
                </c:pt>
                <c:pt idx="73">
                  <c:v>-2.6439469999999998</c:v>
                </c:pt>
                <c:pt idx="74">
                  <c:v>-2.643974</c:v>
                </c:pt>
                <c:pt idx="75">
                  <c:v>-2.6440009999999998</c:v>
                </c:pt>
                <c:pt idx="76">
                  <c:v>-2.6440269999999999</c:v>
                </c:pt>
                <c:pt idx="77">
                  <c:v>-2.644053</c:v>
                </c:pt>
                <c:pt idx="78">
                  <c:v>-2.6440790000000001</c:v>
                </c:pt>
                <c:pt idx="79">
                  <c:v>-2.644104</c:v>
                </c:pt>
                <c:pt idx="80">
                  <c:v>-2.644129</c:v>
                </c:pt>
                <c:pt idx="81">
                  <c:v>-2.6441530000000002</c:v>
                </c:pt>
                <c:pt idx="82">
                  <c:v>-2.644177</c:v>
                </c:pt>
                <c:pt idx="83">
                  <c:v>-2.6442009999999998</c:v>
                </c:pt>
                <c:pt idx="84">
                  <c:v>-2.6442239999999999</c:v>
                </c:pt>
                <c:pt idx="85">
                  <c:v>-2.644247</c:v>
                </c:pt>
                <c:pt idx="86">
                  <c:v>-2.6442700000000001</c:v>
                </c:pt>
                <c:pt idx="87">
                  <c:v>-2.6442920000000001</c:v>
                </c:pt>
                <c:pt idx="88">
                  <c:v>-2.6443140000000001</c:v>
                </c:pt>
                <c:pt idx="89">
                  <c:v>-2.644336</c:v>
                </c:pt>
                <c:pt idx="90">
                  <c:v>-2.6443569999999998</c:v>
                </c:pt>
                <c:pt idx="91">
                  <c:v>-2.6443789999999998</c:v>
                </c:pt>
                <c:pt idx="92">
                  <c:v>-2.6443989999999999</c:v>
                </c:pt>
                <c:pt idx="93">
                  <c:v>-2.6444200000000002</c:v>
                </c:pt>
                <c:pt idx="94">
                  <c:v>-2.6444399999999999</c:v>
                </c:pt>
                <c:pt idx="95">
                  <c:v>-2.64446</c:v>
                </c:pt>
                <c:pt idx="96">
                  <c:v>-2.6444800000000002</c:v>
                </c:pt>
                <c:pt idx="97">
                  <c:v>-2.6444999999999999</c:v>
                </c:pt>
                <c:pt idx="98">
                  <c:v>-2.6445189999999998</c:v>
                </c:pt>
                <c:pt idx="99">
                  <c:v>-2.6445379999999998</c:v>
                </c:pt>
                <c:pt idx="100">
                  <c:v>-2.6445569999999998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RO by ОРУК 100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Лист1!$G$32:$G$132</c:f>
              <c:numCache>
                <c:formatCode>0.00E+00</c:formatCode>
                <c:ptCount val="101"/>
                <c:pt idx="0">
                  <c:v>-2.1164849999999999</c:v>
                </c:pt>
                <c:pt idx="1">
                  <c:v>-2.199595</c:v>
                </c:pt>
                <c:pt idx="2">
                  <c:v>-2.2765939999999998</c:v>
                </c:pt>
                <c:pt idx="3">
                  <c:v>-2.3469899999999999</c:v>
                </c:pt>
                <c:pt idx="4">
                  <c:v>-2.4104019999999999</c:v>
                </c:pt>
                <c:pt idx="5">
                  <c:v>-2.466567</c:v>
                </c:pt>
                <c:pt idx="6">
                  <c:v>-2.5153279999999998</c:v>
                </c:pt>
                <c:pt idx="7">
                  <c:v>-2.556619</c:v>
                </c:pt>
                <c:pt idx="8">
                  <c:v>-2.5904500000000001</c:v>
                </c:pt>
                <c:pt idx="9">
                  <c:v>-2.6168749999999998</c:v>
                </c:pt>
                <c:pt idx="10">
                  <c:v>-2.635974</c:v>
                </c:pt>
                <c:pt idx="11">
                  <c:v>-2.647837</c:v>
                </c:pt>
                <c:pt idx="12">
                  <c:v>-2.64785</c:v>
                </c:pt>
                <c:pt idx="13">
                  <c:v>-2.6478640000000002</c:v>
                </c:pt>
                <c:pt idx="14">
                  <c:v>-2.6478769999999998</c:v>
                </c:pt>
                <c:pt idx="15">
                  <c:v>-2.6478899999999999</c:v>
                </c:pt>
                <c:pt idx="16">
                  <c:v>-2.6479029999999999</c:v>
                </c:pt>
                <c:pt idx="17">
                  <c:v>-2.6479159999999999</c:v>
                </c:pt>
                <c:pt idx="18">
                  <c:v>-2.647929</c:v>
                </c:pt>
                <c:pt idx="19">
                  <c:v>-2.6479409999999999</c:v>
                </c:pt>
                <c:pt idx="20">
                  <c:v>-2.6479539999999999</c:v>
                </c:pt>
                <c:pt idx="21">
                  <c:v>-2.6479659999999998</c:v>
                </c:pt>
                <c:pt idx="22">
                  <c:v>-2.6479780000000002</c:v>
                </c:pt>
                <c:pt idx="23">
                  <c:v>-2.6479900000000001</c:v>
                </c:pt>
                <c:pt idx="24">
                  <c:v>-2.6480009999999998</c:v>
                </c:pt>
                <c:pt idx="25">
                  <c:v>-2.6480130000000002</c:v>
                </c:pt>
                <c:pt idx="26">
                  <c:v>-2.6480239999999999</c:v>
                </c:pt>
                <c:pt idx="27">
                  <c:v>-2.6480350000000001</c:v>
                </c:pt>
                <c:pt idx="28">
                  <c:v>-2.6480459999999999</c:v>
                </c:pt>
                <c:pt idx="29">
                  <c:v>-2.6480570000000001</c:v>
                </c:pt>
                <c:pt idx="30">
                  <c:v>-2.6480670000000002</c:v>
                </c:pt>
                <c:pt idx="31">
                  <c:v>-2.6480779999999999</c:v>
                </c:pt>
                <c:pt idx="32">
                  <c:v>-2.648088</c:v>
                </c:pt>
                <c:pt idx="33">
                  <c:v>-2.6480980000000001</c:v>
                </c:pt>
                <c:pt idx="34">
                  <c:v>-2.6481080000000001</c:v>
                </c:pt>
                <c:pt idx="35">
                  <c:v>-2.6481180000000002</c:v>
                </c:pt>
                <c:pt idx="36">
                  <c:v>-2.6481270000000001</c:v>
                </c:pt>
                <c:pt idx="37">
                  <c:v>-2.6481370000000002</c:v>
                </c:pt>
                <c:pt idx="38">
                  <c:v>-2.6481460000000001</c:v>
                </c:pt>
                <c:pt idx="39">
                  <c:v>-2.648155</c:v>
                </c:pt>
                <c:pt idx="40">
                  <c:v>-2.648164</c:v>
                </c:pt>
                <c:pt idx="41">
                  <c:v>-2.6481729999999999</c:v>
                </c:pt>
                <c:pt idx="42">
                  <c:v>-2.6481810000000001</c:v>
                </c:pt>
                <c:pt idx="43">
                  <c:v>-2.64819</c:v>
                </c:pt>
                <c:pt idx="44">
                  <c:v>-2.6481979999999998</c:v>
                </c:pt>
                <c:pt idx="45">
                  <c:v>-2.6482060000000001</c:v>
                </c:pt>
                <c:pt idx="46">
                  <c:v>-2.6482139999999998</c:v>
                </c:pt>
                <c:pt idx="47">
                  <c:v>-2.6482220000000001</c:v>
                </c:pt>
                <c:pt idx="48">
                  <c:v>-2.6482299999999999</c:v>
                </c:pt>
                <c:pt idx="49">
                  <c:v>-2.6482380000000001</c:v>
                </c:pt>
                <c:pt idx="50">
                  <c:v>-2.6482450000000002</c:v>
                </c:pt>
                <c:pt idx="51">
                  <c:v>-2.648253</c:v>
                </c:pt>
                <c:pt idx="52">
                  <c:v>-2.6482600000000001</c:v>
                </c:pt>
                <c:pt idx="53">
                  <c:v>-2.6482670000000001</c:v>
                </c:pt>
                <c:pt idx="54">
                  <c:v>-2.6482749999999999</c:v>
                </c:pt>
                <c:pt idx="55">
                  <c:v>-2.648282</c:v>
                </c:pt>
                <c:pt idx="56">
                  <c:v>-2.648288</c:v>
                </c:pt>
                <c:pt idx="57">
                  <c:v>-2.6482950000000001</c:v>
                </c:pt>
                <c:pt idx="58">
                  <c:v>-2.6483020000000002</c:v>
                </c:pt>
                <c:pt idx="59">
                  <c:v>-2.6483080000000001</c:v>
                </c:pt>
                <c:pt idx="60">
                  <c:v>-2.6483150000000002</c:v>
                </c:pt>
                <c:pt idx="61">
                  <c:v>-2.6483210000000001</c:v>
                </c:pt>
                <c:pt idx="62">
                  <c:v>-2.6483279999999998</c:v>
                </c:pt>
                <c:pt idx="63">
                  <c:v>-2.6483340000000002</c:v>
                </c:pt>
                <c:pt idx="64">
                  <c:v>-2.6483400000000001</c:v>
                </c:pt>
                <c:pt idx="65">
                  <c:v>-2.6483460000000001</c:v>
                </c:pt>
                <c:pt idx="66">
                  <c:v>-2.648352</c:v>
                </c:pt>
                <c:pt idx="67">
                  <c:v>-2.648358</c:v>
                </c:pt>
                <c:pt idx="68">
                  <c:v>-2.6483629999999998</c:v>
                </c:pt>
                <c:pt idx="69">
                  <c:v>-2.6483690000000002</c:v>
                </c:pt>
                <c:pt idx="70">
                  <c:v>-2.6483750000000001</c:v>
                </c:pt>
                <c:pt idx="71">
                  <c:v>-2.64838</c:v>
                </c:pt>
                <c:pt idx="72">
                  <c:v>-2.6483859999999999</c:v>
                </c:pt>
                <c:pt idx="73">
                  <c:v>-2.6483910000000002</c:v>
                </c:pt>
                <c:pt idx="74">
                  <c:v>-2.648396</c:v>
                </c:pt>
                <c:pt idx="75">
                  <c:v>-2.6484019999999999</c:v>
                </c:pt>
                <c:pt idx="76">
                  <c:v>-2.6484070000000002</c:v>
                </c:pt>
                <c:pt idx="77">
                  <c:v>-2.648412</c:v>
                </c:pt>
                <c:pt idx="78">
                  <c:v>-2.6484169999999998</c:v>
                </c:pt>
                <c:pt idx="79">
                  <c:v>-2.6484220000000001</c:v>
                </c:pt>
                <c:pt idx="80">
                  <c:v>-2.6484269999999999</c:v>
                </c:pt>
                <c:pt idx="81">
                  <c:v>-2.6484320000000001</c:v>
                </c:pt>
                <c:pt idx="82">
                  <c:v>-2.6484359999999998</c:v>
                </c:pt>
                <c:pt idx="83">
                  <c:v>-2.648441</c:v>
                </c:pt>
                <c:pt idx="84">
                  <c:v>-2.6484459999999999</c:v>
                </c:pt>
                <c:pt idx="85">
                  <c:v>-2.6484510000000001</c:v>
                </c:pt>
                <c:pt idx="86">
                  <c:v>-2.6484549999999998</c:v>
                </c:pt>
                <c:pt idx="87">
                  <c:v>-2.64846</c:v>
                </c:pt>
                <c:pt idx="88">
                  <c:v>-2.6484640000000002</c:v>
                </c:pt>
                <c:pt idx="89">
                  <c:v>-2.648469</c:v>
                </c:pt>
                <c:pt idx="90">
                  <c:v>-2.6484730000000001</c:v>
                </c:pt>
                <c:pt idx="91">
                  <c:v>-2.6484770000000002</c:v>
                </c:pt>
                <c:pt idx="92">
                  <c:v>-2.648482</c:v>
                </c:pt>
                <c:pt idx="93">
                  <c:v>-2.6484860000000001</c:v>
                </c:pt>
                <c:pt idx="94">
                  <c:v>-2.6484899999999998</c:v>
                </c:pt>
                <c:pt idx="95">
                  <c:v>-2.6484939999999999</c:v>
                </c:pt>
                <c:pt idx="96">
                  <c:v>-2.6484990000000002</c:v>
                </c:pt>
                <c:pt idx="97">
                  <c:v>-2.6485029999999998</c:v>
                </c:pt>
                <c:pt idx="98">
                  <c:v>-2.6485069999999999</c:v>
                </c:pt>
                <c:pt idx="99">
                  <c:v>-2.6485110000000001</c:v>
                </c:pt>
                <c:pt idx="100">
                  <c:v>-2.6485150000000002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RO by ОРУК 130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Лист1!$I$32:$I$132</c:f>
              <c:numCache>
                <c:formatCode>0.00E+00</c:formatCode>
                <c:ptCount val="101"/>
                <c:pt idx="0">
                  <c:v>-2.1178149999999998</c:v>
                </c:pt>
                <c:pt idx="1">
                  <c:v>-2.2009539999999999</c:v>
                </c:pt>
                <c:pt idx="2">
                  <c:v>-2.2779769999999999</c:v>
                </c:pt>
                <c:pt idx="3">
                  <c:v>-2.348392</c:v>
                </c:pt>
                <c:pt idx="4">
                  <c:v>-2.4118179999999998</c:v>
                </c:pt>
                <c:pt idx="5">
                  <c:v>-2.4679929999999999</c:v>
                </c:pt>
                <c:pt idx="6">
                  <c:v>-2.5167579999999998</c:v>
                </c:pt>
                <c:pt idx="7">
                  <c:v>-2.558049</c:v>
                </c:pt>
                <c:pt idx="8">
                  <c:v>-2.5918749999999999</c:v>
                </c:pt>
                <c:pt idx="9">
                  <c:v>-2.6182919999999998</c:v>
                </c:pt>
                <c:pt idx="10">
                  <c:v>-2.6373790000000001</c:v>
                </c:pt>
                <c:pt idx="11">
                  <c:v>-2.6492260000000001</c:v>
                </c:pt>
                <c:pt idx="12">
                  <c:v>-2.6492179999999999</c:v>
                </c:pt>
                <c:pt idx="13">
                  <c:v>-2.6492100000000001</c:v>
                </c:pt>
                <c:pt idx="14">
                  <c:v>-2.649203</c:v>
                </c:pt>
                <c:pt idx="15">
                  <c:v>-2.649197</c:v>
                </c:pt>
                <c:pt idx="16">
                  <c:v>-2.6491920000000002</c:v>
                </c:pt>
                <c:pt idx="17">
                  <c:v>-2.649187</c:v>
                </c:pt>
                <c:pt idx="18">
                  <c:v>-2.6491820000000001</c:v>
                </c:pt>
                <c:pt idx="19">
                  <c:v>-2.649178</c:v>
                </c:pt>
                <c:pt idx="20">
                  <c:v>-2.6491750000000001</c:v>
                </c:pt>
                <c:pt idx="21">
                  <c:v>-2.6491720000000001</c:v>
                </c:pt>
                <c:pt idx="22">
                  <c:v>-2.6491690000000001</c:v>
                </c:pt>
                <c:pt idx="23">
                  <c:v>-2.6491669999999998</c:v>
                </c:pt>
                <c:pt idx="24">
                  <c:v>-2.649165</c:v>
                </c:pt>
                <c:pt idx="25">
                  <c:v>-2.6491630000000002</c:v>
                </c:pt>
                <c:pt idx="26">
                  <c:v>-2.6491609999999999</c:v>
                </c:pt>
                <c:pt idx="27">
                  <c:v>-2.6491600000000002</c:v>
                </c:pt>
                <c:pt idx="28">
                  <c:v>-2.649159</c:v>
                </c:pt>
                <c:pt idx="29">
                  <c:v>-2.6491579999999999</c:v>
                </c:pt>
                <c:pt idx="30">
                  <c:v>-2.6491579999999999</c:v>
                </c:pt>
                <c:pt idx="31">
                  <c:v>-2.6491570000000002</c:v>
                </c:pt>
                <c:pt idx="32">
                  <c:v>-2.6491570000000002</c:v>
                </c:pt>
                <c:pt idx="33">
                  <c:v>-2.6491560000000001</c:v>
                </c:pt>
                <c:pt idx="34">
                  <c:v>-2.6491560000000001</c:v>
                </c:pt>
                <c:pt idx="35">
                  <c:v>-2.6491560000000001</c:v>
                </c:pt>
                <c:pt idx="36">
                  <c:v>-2.6491560000000001</c:v>
                </c:pt>
                <c:pt idx="37">
                  <c:v>-2.6491570000000002</c:v>
                </c:pt>
                <c:pt idx="38">
                  <c:v>-2.6491570000000002</c:v>
                </c:pt>
                <c:pt idx="39">
                  <c:v>-2.6491570000000002</c:v>
                </c:pt>
                <c:pt idx="40">
                  <c:v>-2.6491579999999999</c:v>
                </c:pt>
                <c:pt idx="41">
                  <c:v>-2.6491579999999999</c:v>
                </c:pt>
                <c:pt idx="42">
                  <c:v>-2.649159</c:v>
                </c:pt>
                <c:pt idx="43">
                  <c:v>-2.649159</c:v>
                </c:pt>
                <c:pt idx="44">
                  <c:v>-2.6491600000000002</c:v>
                </c:pt>
                <c:pt idx="45">
                  <c:v>-2.6491609999999999</c:v>
                </c:pt>
                <c:pt idx="46">
                  <c:v>-2.649162</c:v>
                </c:pt>
                <c:pt idx="47">
                  <c:v>-2.649162</c:v>
                </c:pt>
                <c:pt idx="48">
                  <c:v>-2.6491630000000002</c:v>
                </c:pt>
                <c:pt idx="49">
                  <c:v>-2.6491639999999999</c:v>
                </c:pt>
                <c:pt idx="50">
                  <c:v>-2.649165</c:v>
                </c:pt>
                <c:pt idx="51">
                  <c:v>-2.6491660000000001</c:v>
                </c:pt>
                <c:pt idx="52">
                  <c:v>-2.6491669999999998</c:v>
                </c:pt>
                <c:pt idx="53">
                  <c:v>-2.649168</c:v>
                </c:pt>
                <c:pt idx="54">
                  <c:v>-2.6491690000000001</c:v>
                </c:pt>
                <c:pt idx="55">
                  <c:v>-2.6491699999999998</c:v>
                </c:pt>
                <c:pt idx="56">
                  <c:v>-2.6491709999999999</c:v>
                </c:pt>
                <c:pt idx="57">
                  <c:v>-2.6491720000000001</c:v>
                </c:pt>
                <c:pt idx="58">
                  <c:v>-2.6491730000000002</c:v>
                </c:pt>
                <c:pt idx="59">
                  <c:v>-2.6491739999999999</c:v>
                </c:pt>
                <c:pt idx="60">
                  <c:v>-2.6491750000000001</c:v>
                </c:pt>
                <c:pt idx="61">
                  <c:v>-2.6491760000000002</c:v>
                </c:pt>
                <c:pt idx="62">
                  <c:v>-2.6491769999999999</c:v>
                </c:pt>
                <c:pt idx="63">
                  <c:v>-2.649178</c:v>
                </c:pt>
                <c:pt idx="64">
                  <c:v>-2.6491790000000002</c:v>
                </c:pt>
                <c:pt idx="65">
                  <c:v>-2.649181</c:v>
                </c:pt>
                <c:pt idx="66">
                  <c:v>-2.6491820000000001</c:v>
                </c:pt>
                <c:pt idx="67">
                  <c:v>-2.6491829999999998</c:v>
                </c:pt>
                <c:pt idx="68">
                  <c:v>-2.649184</c:v>
                </c:pt>
                <c:pt idx="69">
                  <c:v>-2.6491850000000001</c:v>
                </c:pt>
                <c:pt idx="70">
                  <c:v>-2.6491859999999998</c:v>
                </c:pt>
                <c:pt idx="71">
                  <c:v>-2.649187</c:v>
                </c:pt>
                <c:pt idx="72">
                  <c:v>-2.6491880000000001</c:v>
                </c:pt>
                <c:pt idx="73">
                  <c:v>-2.6491889999999998</c:v>
                </c:pt>
                <c:pt idx="74">
                  <c:v>-2.6491910000000001</c:v>
                </c:pt>
                <c:pt idx="75">
                  <c:v>-2.6491920000000002</c:v>
                </c:pt>
                <c:pt idx="76">
                  <c:v>-2.6491929999999999</c:v>
                </c:pt>
                <c:pt idx="77">
                  <c:v>-2.649194</c:v>
                </c:pt>
                <c:pt idx="78">
                  <c:v>-2.6491950000000002</c:v>
                </c:pt>
                <c:pt idx="79">
                  <c:v>-2.6491959999999999</c:v>
                </c:pt>
                <c:pt idx="80">
                  <c:v>-2.649197</c:v>
                </c:pt>
                <c:pt idx="81">
                  <c:v>-2.6491980000000002</c:v>
                </c:pt>
                <c:pt idx="82">
                  <c:v>-2.6492</c:v>
                </c:pt>
                <c:pt idx="83">
                  <c:v>-2.6492010000000001</c:v>
                </c:pt>
                <c:pt idx="84">
                  <c:v>-2.6492019999999998</c:v>
                </c:pt>
                <c:pt idx="85">
                  <c:v>-2.649203</c:v>
                </c:pt>
                <c:pt idx="86">
                  <c:v>-2.6492040000000001</c:v>
                </c:pt>
                <c:pt idx="87">
                  <c:v>-2.6492049999999998</c:v>
                </c:pt>
                <c:pt idx="88">
                  <c:v>-2.6492059999999999</c:v>
                </c:pt>
                <c:pt idx="89">
                  <c:v>-2.6492070000000001</c:v>
                </c:pt>
                <c:pt idx="90">
                  <c:v>-2.6492089999999999</c:v>
                </c:pt>
                <c:pt idx="91">
                  <c:v>-2.6492100000000001</c:v>
                </c:pt>
                <c:pt idx="92">
                  <c:v>-2.6492110000000002</c:v>
                </c:pt>
                <c:pt idx="93">
                  <c:v>-2.6492119999999999</c:v>
                </c:pt>
                <c:pt idx="94">
                  <c:v>-2.649213</c:v>
                </c:pt>
                <c:pt idx="95">
                  <c:v>-2.6492140000000002</c:v>
                </c:pt>
                <c:pt idx="96">
                  <c:v>-2.6492149999999999</c:v>
                </c:pt>
                <c:pt idx="97">
                  <c:v>-2.649216</c:v>
                </c:pt>
                <c:pt idx="98">
                  <c:v>-2.6492170000000002</c:v>
                </c:pt>
                <c:pt idx="99">
                  <c:v>-2.6492179999999999</c:v>
                </c:pt>
                <c:pt idx="100">
                  <c:v>-2.6492200000000001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RO by ОРУК 150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Лист1!$K$32:$K$132</c:f>
              <c:numCache>
                <c:formatCode>0.00E+00</c:formatCode>
                <c:ptCount val="101"/>
                <c:pt idx="0">
                  <c:v>-2.1185520000000002</c:v>
                </c:pt>
                <c:pt idx="1">
                  <c:v>-2.2017060000000002</c:v>
                </c:pt>
                <c:pt idx="2">
                  <c:v>-2.2787419999999998</c:v>
                </c:pt>
                <c:pt idx="3">
                  <c:v>-2.3491659999999999</c:v>
                </c:pt>
                <c:pt idx="4">
                  <c:v>-2.4125999999999999</c:v>
                </c:pt>
                <c:pt idx="5">
                  <c:v>-2.4687790000000001</c:v>
                </c:pt>
                <c:pt idx="6">
                  <c:v>-2.5175459999999998</c:v>
                </c:pt>
                <c:pt idx="7">
                  <c:v>-2.558837</c:v>
                </c:pt>
                <c:pt idx="8">
                  <c:v>-2.5926610000000001</c:v>
                </c:pt>
                <c:pt idx="9">
                  <c:v>-2.6190730000000002</c:v>
                </c:pt>
                <c:pt idx="10">
                  <c:v>-2.6381519999999998</c:v>
                </c:pt>
                <c:pt idx="11">
                  <c:v>-2.649991</c:v>
                </c:pt>
                <c:pt idx="12">
                  <c:v>-2.6499709999999999</c:v>
                </c:pt>
                <c:pt idx="13">
                  <c:v>-2.6499519999999999</c:v>
                </c:pt>
                <c:pt idx="14">
                  <c:v>-2.649934</c:v>
                </c:pt>
                <c:pt idx="15">
                  <c:v>-2.6499169999999999</c:v>
                </c:pt>
                <c:pt idx="16">
                  <c:v>-2.649902</c:v>
                </c:pt>
                <c:pt idx="17">
                  <c:v>-2.6498870000000001</c:v>
                </c:pt>
                <c:pt idx="18">
                  <c:v>-2.6498729999999999</c:v>
                </c:pt>
                <c:pt idx="19">
                  <c:v>-2.6498599999999999</c:v>
                </c:pt>
                <c:pt idx="20">
                  <c:v>-2.649848</c:v>
                </c:pt>
                <c:pt idx="21">
                  <c:v>-2.6498370000000002</c:v>
                </c:pt>
                <c:pt idx="22">
                  <c:v>-2.649826</c:v>
                </c:pt>
                <c:pt idx="23">
                  <c:v>-2.6498159999999999</c:v>
                </c:pt>
                <c:pt idx="24">
                  <c:v>-2.649807</c:v>
                </c:pt>
                <c:pt idx="25">
                  <c:v>-2.6497980000000001</c:v>
                </c:pt>
                <c:pt idx="26">
                  <c:v>-2.6497890000000002</c:v>
                </c:pt>
                <c:pt idx="27">
                  <c:v>-2.6497809999999999</c:v>
                </c:pt>
                <c:pt idx="28">
                  <c:v>-2.6497730000000002</c:v>
                </c:pt>
                <c:pt idx="29">
                  <c:v>-2.6497660000000001</c:v>
                </c:pt>
                <c:pt idx="30">
                  <c:v>-2.649759</c:v>
                </c:pt>
                <c:pt idx="31">
                  <c:v>-2.649753</c:v>
                </c:pt>
                <c:pt idx="32">
                  <c:v>-2.6497470000000001</c:v>
                </c:pt>
                <c:pt idx="33">
                  <c:v>-2.6497410000000001</c:v>
                </c:pt>
                <c:pt idx="34">
                  <c:v>-2.6497350000000002</c:v>
                </c:pt>
                <c:pt idx="35">
                  <c:v>-2.6497299999999999</c:v>
                </c:pt>
                <c:pt idx="36">
                  <c:v>-2.6497250000000001</c:v>
                </c:pt>
                <c:pt idx="37">
                  <c:v>-2.6497199999999999</c:v>
                </c:pt>
                <c:pt idx="38">
                  <c:v>-2.649715</c:v>
                </c:pt>
                <c:pt idx="39">
                  <c:v>-2.6497109999999999</c:v>
                </c:pt>
                <c:pt idx="40">
                  <c:v>-2.6497060000000001</c:v>
                </c:pt>
                <c:pt idx="41">
                  <c:v>-2.649702</c:v>
                </c:pt>
                <c:pt idx="42">
                  <c:v>-2.6496979999999999</c:v>
                </c:pt>
                <c:pt idx="43">
                  <c:v>-2.6496949999999999</c:v>
                </c:pt>
                <c:pt idx="44">
                  <c:v>-2.6496909999999998</c:v>
                </c:pt>
                <c:pt idx="45">
                  <c:v>-2.6496879999999998</c:v>
                </c:pt>
                <c:pt idx="46">
                  <c:v>-2.6496849999999998</c:v>
                </c:pt>
                <c:pt idx="47">
                  <c:v>-2.6496810000000002</c:v>
                </c:pt>
                <c:pt idx="48">
                  <c:v>-2.6496780000000002</c:v>
                </c:pt>
                <c:pt idx="49">
                  <c:v>-2.6496749999999998</c:v>
                </c:pt>
                <c:pt idx="50">
                  <c:v>-2.6496729999999999</c:v>
                </c:pt>
                <c:pt idx="51">
                  <c:v>-2.64967</c:v>
                </c:pt>
                <c:pt idx="52">
                  <c:v>-2.649667</c:v>
                </c:pt>
                <c:pt idx="53">
                  <c:v>-2.6496650000000002</c:v>
                </c:pt>
                <c:pt idx="54">
                  <c:v>-2.6496620000000002</c:v>
                </c:pt>
                <c:pt idx="55">
                  <c:v>-2.6496599999999999</c:v>
                </c:pt>
                <c:pt idx="56">
                  <c:v>-2.6496580000000001</c:v>
                </c:pt>
                <c:pt idx="57">
                  <c:v>-2.6496559999999998</c:v>
                </c:pt>
                <c:pt idx="58">
                  <c:v>-2.649654</c:v>
                </c:pt>
                <c:pt idx="59">
                  <c:v>-2.6496520000000001</c:v>
                </c:pt>
                <c:pt idx="60">
                  <c:v>-2.6496499999999998</c:v>
                </c:pt>
                <c:pt idx="61">
                  <c:v>-2.649648</c:v>
                </c:pt>
                <c:pt idx="62">
                  <c:v>-2.6496460000000002</c:v>
                </c:pt>
                <c:pt idx="63">
                  <c:v>-2.6496439999999999</c:v>
                </c:pt>
                <c:pt idx="64">
                  <c:v>-2.6496430000000002</c:v>
                </c:pt>
                <c:pt idx="65">
                  <c:v>-2.6496409999999999</c:v>
                </c:pt>
                <c:pt idx="66">
                  <c:v>-2.6496400000000002</c:v>
                </c:pt>
                <c:pt idx="67">
                  <c:v>-2.6496379999999999</c:v>
                </c:pt>
                <c:pt idx="68">
                  <c:v>-2.6496369999999998</c:v>
                </c:pt>
                <c:pt idx="69">
                  <c:v>-2.649635</c:v>
                </c:pt>
                <c:pt idx="70">
                  <c:v>-2.6496339999999998</c:v>
                </c:pt>
                <c:pt idx="71">
                  <c:v>-2.6496330000000001</c:v>
                </c:pt>
                <c:pt idx="72">
                  <c:v>-2.6496309999999998</c:v>
                </c:pt>
                <c:pt idx="73">
                  <c:v>-2.6496300000000002</c:v>
                </c:pt>
                <c:pt idx="74">
                  <c:v>-2.649629</c:v>
                </c:pt>
                <c:pt idx="75">
                  <c:v>-2.6496279999999999</c:v>
                </c:pt>
                <c:pt idx="76">
                  <c:v>-2.6496270000000002</c:v>
                </c:pt>
                <c:pt idx="77">
                  <c:v>-2.6496249999999999</c:v>
                </c:pt>
                <c:pt idx="78">
                  <c:v>-2.6496240000000002</c:v>
                </c:pt>
                <c:pt idx="79">
                  <c:v>-2.6496230000000001</c:v>
                </c:pt>
                <c:pt idx="80">
                  <c:v>-2.6496219999999999</c:v>
                </c:pt>
                <c:pt idx="81">
                  <c:v>-2.6496209999999998</c:v>
                </c:pt>
                <c:pt idx="82">
                  <c:v>-2.6496209999999998</c:v>
                </c:pt>
                <c:pt idx="83">
                  <c:v>-2.6496200000000001</c:v>
                </c:pt>
                <c:pt idx="84">
                  <c:v>-2.6496189999999999</c:v>
                </c:pt>
                <c:pt idx="85">
                  <c:v>-2.6496179999999998</c:v>
                </c:pt>
                <c:pt idx="86">
                  <c:v>-2.6496170000000001</c:v>
                </c:pt>
                <c:pt idx="87">
                  <c:v>-2.649616</c:v>
                </c:pt>
                <c:pt idx="88">
                  <c:v>-2.649616</c:v>
                </c:pt>
                <c:pt idx="89">
                  <c:v>-2.6496149999999998</c:v>
                </c:pt>
                <c:pt idx="90">
                  <c:v>-2.6496140000000001</c:v>
                </c:pt>
                <c:pt idx="91">
                  <c:v>-2.649613</c:v>
                </c:pt>
                <c:pt idx="92">
                  <c:v>-2.649613</c:v>
                </c:pt>
                <c:pt idx="93">
                  <c:v>-2.6496119999999999</c:v>
                </c:pt>
                <c:pt idx="94">
                  <c:v>-2.6496110000000002</c:v>
                </c:pt>
                <c:pt idx="95">
                  <c:v>-2.6496110000000002</c:v>
                </c:pt>
                <c:pt idx="96">
                  <c:v>-2.64961</c:v>
                </c:pt>
                <c:pt idx="97">
                  <c:v>-2.64961</c:v>
                </c:pt>
                <c:pt idx="98">
                  <c:v>-2.6496089999999999</c:v>
                </c:pt>
                <c:pt idx="99">
                  <c:v>-2.6496089999999999</c:v>
                </c:pt>
                <c:pt idx="100">
                  <c:v>-2.6496080000000002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RO by ОРУК 170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Лист1!$M$32:$M$132</c:f>
              <c:numCache>
                <c:formatCode>0.00E+00</c:formatCode>
                <c:ptCount val="101"/>
                <c:pt idx="0">
                  <c:v>-2.1191990000000001</c:v>
                </c:pt>
                <c:pt idx="1">
                  <c:v>-2.202366</c:v>
                </c:pt>
                <c:pt idx="2">
                  <c:v>-2.2794129999999999</c:v>
                </c:pt>
                <c:pt idx="3">
                  <c:v>-2.3498459999999999</c:v>
                </c:pt>
                <c:pt idx="4">
                  <c:v>-2.4132850000000001</c:v>
                </c:pt>
                <c:pt idx="5">
                  <c:v>-2.469468</c:v>
                </c:pt>
                <c:pt idx="6">
                  <c:v>-2.5182359999999999</c:v>
                </c:pt>
                <c:pt idx="7">
                  <c:v>-2.5595270000000001</c:v>
                </c:pt>
                <c:pt idx="8">
                  <c:v>-2.5933480000000002</c:v>
                </c:pt>
                <c:pt idx="9">
                  <c:v>-2.6197560000000002</c:v>
                </c:pt>
                <c:pt idx="10">
                  <c:v>-2.6388289999999999</c:v>
                </c:pt>
                <c:pt idx="11">
                  <c:v>-2.6506599999999998</c:v>
                </c:pt>
                <c:pt idx="12">
                  <c:v>-2.65063</c:v>
                </c:pt>
                <c:pt idx="13">
                  <c:v>-2.650601</c:v>
                </c:pt>
                <c:pt idx="14">
                  <c:v>-2.6505740000000002</c:v>
                </c:pt>
                <c:pt idx="15">
                  <c:v>-2.6505480000000001</c:v>
                </c:pt>
                <c:pt idx="16">
                  <c:v>-2.6505239999999999</c:v>
                </c:pt>
                <c:pt idx="17">
                  <c:v>-2.6505010000000002</c:v>
                </c:pt>
                <c:pt idx="18">
                  <c:v>-2.6504789999999998</c:v>
                </c:pt>
                <c:pt idx="19">
                  <c:v>-2.6504590000000001</c:v>
                </c:pt>
                <c:pt idx="20">
                  <c:v>-2.650439</c:v>
                </c:pt>
                <c:pt idx="21">
                  <c:v>-2.65042</c:v>
                </c:pt>
                <c:pt idx="22">
                  <c:v>-2.6504029999999998</c:v>
                </c:pt>
                <c:pt idx="23">
                  <c:v>-2.6503860000000001</c:v>
                </c:pt>
                <c:pt idx="24">
                  <c:v>-2.6503700000000001</c:v>
                </c:pt>
                <c:pt idx="25">
                  <c:v>-2.6503549999999998</c:v>
                </c:pt>
                <c:pt idx="26">
                  <c:v>-2.6503399999999999</c:v>
                </c:pt>
                <c:pt idx="27">
                  <c:v>-2.6503260000000002</c:v>
                </c:pt>
                <c:pt idx="28">
                  <c:v>-2.6503130000000001</c:v>
                </c:pt>
                <c:pt idx="29">
                  <c:v>-2.6503000000000001</c:v>
                </c:pt>
                <c:pt idx="30">
                  <c:v>-2.6502880000000002</c:v>
                </c:pt>
                <c:pt idx="31">
                  <c:v>-2.6502759999999999</c:v>
                </c:pt>
                <c:pt idx="32">
                  <c:v>-2.6502650000000001</c:v>
                </c:pt>
                <c:pt idx="33">
                  <c:v>-2.6502539999999999</c:v>
                </c:pt>
                <c:pt idx="34">
                  <c:v>-2.6502439999999998</c:v>
                </c:pt>
                <c:pt idx="35">
                  <c:v>-2.6502340000000002</c:v>
                </c:pt>
                <c:pt idx="36">
                  <c:v>-2.6502240000000001</c:v>
                </c:pt>
                <c:pt idx="37">
                  <c:v>-2.6502150000000002</c:v>
                </c:pt>
                <c:pt idx="38">
                  <c:v>-2.6502059999999998</c:v>
                </c:pt>
                <c:pt idx="39">
                  <c:v>-2.6501969999999999</c:v>
                </c:pt>
                <c:pt idx="40">
                  <c:v>-2.6501890000000001</c:v>
                </c:pt>
                <c:pt idx="41">
                  <c:v>-2.6501809999999999</c:v>
                </c:pt>
                <c:pt idx="42">
                  <c:v>-2.6501730000000001</c:v>
                </c:pt>
                <c:pt idx="43">
                  <c:v>-2.650166</c:v>
                </c:pt>
                <c:pt idx="44">
                  <c:v>-2.6501579999999998</c:v>
                </c:pt>
                <c:pt idx="45">
                  <c:v>-2.6501510000000001</c:v>
                </c:pt>
                <c:pt idx="46">
                  <c:v>-2.6501450000000002</c:v>
                </c:pt>
                <c:pt idx="47">
                  <c:v>-2.6501380000000001</c:v>
                </c:pt>
                <c:pt idx="48">
                  <c:v>-2.6501320000000002</c:v>
                </c:pt>
                <c:pt idx="49">
                  <c:v>-2.6501260000000002</c:v>
                </c:pt>
                <c:pt idx="50">
                  <c:v>-2.6501199999999998</c:v>
                </c:pt>
                <c:pt idx="51">
                  <c:v>-2.6501139999999999</c:v>
                </c:pt>
                <c:pt idx="52">
                  <c:v>-2.6501079999999999</c:v>
                </c:pt>
                <c:pt idx="53">
                  <c:v>-2.6501030000000001</c:v>
                </c:pt>
                <c:pt idx="54">
                  <c:v>-2.6500970000000001</c:v>
                </c:pt>
                <c:pt idx="55">
                  <c:v>-2.6500919999999999</c:v>
                </c:pt>
                <c:pt idx="56">
                  <c:v>-2.6500870000000001</c:v>
                </c:pt>
                <c:pt idx="57">
                  <c:v>-2.6500819999999998</c:v>
                </c:pt>
                <c:pt idx="58">
                  <c:v>-2.650077</c:v>
                </c:pt>
                <c:pt idx="59">
                  <c:v>-2.6500729999999999</c:v>
                </c:pt>
                <c:pt idx="60">
                  <c:v>-2.6500680000000001</c:v>
                </c:pt>
                <c:pt idx="61">
                  <c:v>-2.650064</c:v>
                </c:pt>
                <c:pt idx="62">
                  <c:v>-2.6500590000000002</c:v>
                </c:pt>
                <c:pt idx="63">
                  <c:v>-2.650055</c:v>
                </c:pt>
                <c:pt idx="64">
                  <c:v>-2.6500509999999999</c:v>
                </c:pt>
                <c:pt idx="65">
                  <c:v>-2.6500469999999998</c:v>
                </c:pt>
                <c:pt idx="66">
                  <c:v>-2.6500430000000001</c:v>
                </c:pt>
                <c:pt idx="67">
                  <c:v>-2.6500400000000002</c:v>
                </c:pt>
                <c:pt idx="68">
                  <c:v>-2.6500360000000001</c:v>
                </c:pt>
                <c:pt idx="69">
                  <c:v>-2.6500319999999999</c:v>
                </c:pt>
                <c:pt idx="70">
                  <c:v>-2.650029</c:v>
                </c:pt>
                <c:pt idx="71">
                  <c:v>-2.6500249999999999</c:v>
                </c:pt>
                <c:pt idx="72">
                  <c:v>-2.6500219999999999</c:v>
                </c:pt>
                <c:pt idx="73">
                  <c:v>-2.6500189999999999</c:v>
                </c:pt>
                <c:pt idx="74">
                  <c:v>-2.6500149999999998</c:v>
                </c:pt>
                <c:pt idx="75">
                  <c:v>-2.6500119999999998</c:v>
                </c:pt>
                <c:pt idx="76">
                  <c:v>-2.6500089999999998</c:v>
                </c:pt>
                <c:pt idx="77">
                  <c:v>-2.6500059999999999</c:v>
                </c:pt>
                <c:pt idx="78">
                  <c:v>-2.6500029999999999</c:v>
                </c:pt>
                <c:pt idx="79">
                  <c:v>-2.65</c:v>
                </c:pt>
                <c:pt idx="80">
                  <c:v>-2.6499969999999999</c:v>
                </c:pt>
                <c:pt idx="81">
                  <c:v>-2.6499950000000001</c:v>
                </c:pt>
                <c:pt idx="82">
                  <c:v>-2.6499920000000001</c:v>
                </c:pt>
                <c:pt idx="83">
                  <c:v>-2.6499890000000001</c:v>
                </c:pt>
                <c:pt idx="84">
                  <c:v>-2.6499869999999999</c:v>
                </c:pt>
                <c:pt idx="85">
                  <c:v>-2.6499839999999999</c:v>
                </c:pt>
                <c:pt idx="86">
                  <c:v>-2.6499820000000001</c:v>
                </c:pt>
                <c:pt idx="87">
                  <c:v>-2.6499790000000001</c:v>
                </c:pt>
                <c:pt idx="88">
                  <c:v>-2.6499769999999998</c:v>
                </c:pt>
                <c:pt idx="89">
                  <c:v>-2.6499739999999998</c:v>
                </c:pt>
                <c:pt idx="90">
                  <c:v>-2.649972</c:v>
                </c:pt>
                <c:pt idx="91">
                  <c:v>-2.6499700000000002</c:v>
                </c:pt>
                <c:pt idx="92">
                  <c:v>-2.6499679999999999</c:v>
                </c:pt>
                <c:pt idx="93">
                  <c:v>-2.6499649999999999</c:v>
                </c:pt>
                <c:pt idx="94">
                  <c:v>-2.6499630000000001</c:v>
                </c:pt>
                <c:pt idx="95">
                  <c:v>-2.6499609999999998</c:v>
                </c:pt>
                <c:pt idx="96">
                  <c:v>-2.649959</c:v>
                </c:pt>
                <c:pt idx="97">
                  <c:v>-2.6499570000000001</c:v>
                </c:pt>
                <c:pt idx="98">
                  <c:v>-2.6499549999999998</c:v>
                </c:pt>
                <c:pt idx="99">
                  <c:v>-2.649953</c:v>
                </c:pt>
                <c:pt idx="100">
                  <c:v>-2.6499510000000002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RO by ОРУК 200  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Лист1!$P$32:$P$132</c:f>
              <c:numCache>
                <c:formatCode>0.00E+00</c:formatCode>
                <c:ptCount val="101"/>
                <c:pt idx="0">
                  <c:v>-2.1200230000000002</c:v>
                </c:pt>
                <c:pt idx="1">
                  <c:v>-2.2032060000000002</c:v>
                </c:pt>
                <c:pt idx="2">
                  <c:v>-2.2802660000000001</c:v>
                </c:pt>
                <c:pt idx="3">
                  <c:v>-2.3507090000000002</c:v>
                </c:pt>
                <c:pt idx="4">
                  <c:v>-2.4141560000000002</c:v>
                </c:pt>
                <c:pt idx="5">
                  <c:v>-2.4703430000000002</c:v>
                </c:pt>
                <c:pt idx="6">
                  <c:v>-2.5191129999999999</c:v>
                </c:pt>
                <c:pt idx="7">
                  <c:v>-2.560403</c:v>
                </c:pt>
                <c:pt idx="8">
                  <c:v>-2.5942210000000001</c:v>
                </c:pt>
                <c:pt idx="9">
                  <c:v>-2.6206230000000001</c:v>
                </c:pt>
                <c:pt idx="10">
                  <c:v>-2.6396890000000002</c:v>
                </c:pt>
                <c:pt idx="11">
                  <c:v>-2.6515110000000002</c:v>
                </c:pt>
                <c:pt idx="12">
                  <c:v>-2.6514669999999998</c:v>
                </c:pt>
                <c:pt idx="13">
                  <c:v>-2.6514259999999998</c:v>
                </c:pt>
                <c:pt idx="14">
                  <c:v>-2.6513870000000002</c:v>
                </c:pt>
                <c:pt idx="15">
                  <c:v>-2.6513499999999999</c:v>
                </c:pt>
                <c:pt idx="16">
                  <c:v>-2.6513149999999999</c:v>
                </c:pt>
                <c:pt idx="17">
                  <c:v>-2.651281</c:v>
                </c:pt>
                <c:pt idx="18">
                  <c:v>-2.651249</c:v>
                </c:pt>
                <c:pt idx="19">
                  <c:v>-2.6512190000000002</c:v>
                </c:pt>
                <c:pt idx="20">
                  <c:v>-2.6511900000000002</c:v>
                </c:pt>
                <c:pt idx="21">
                  <c:v>-2.6511619999999998</c:v>
                </c:pt>
                <c:pt idx="22">
                  <c:v>-2.6511360000000002</c:v>
                </c:pt>
                <c:pt idx="23">
                  <c:v>-2.6511110000000002</c:v>
                </c:pt>
                <c:pt idx="24">
                  <c:v>-2.6510859999999998</c:v>
                </c:pt>
                <c:pt idx="25">
                  <c:v>-2.6510630000000002</c:v>
                </c:pt>
                <c:pt idx="26">
                  <c:v>-2.6510410000000002</c:v>
                </c:pt>
                <c:pt idx="27">
                  <c:v>-2.6510189999999998</c:v>
                </c:pt>
                <c:pt idx="28">
                  <c:v>-2.6509990000000001</c:v>
                </c:pt>
                <c:pt idx="29">
                  <c:v>-2.650979</c:v>
                </c:pt>
                <c:pt idx="30">
                  <c:v>-2.65096</c:v>
                </c:pt>
                <c:pt idx="31">
                  <c:v>-2.6509420000000001</c:v>
                </c:pt>
                <c:pt idx="32">
                  <c:v>-2.6509239999999998</c:v>
                </c:pt>
                <c:pt idx="33">
                  <c:v>-2.6509070000000001</c:v>
                </c:pt>
                <c:pt idx="34">
                  <c:v>-2.6508910000000001</c:v>
                </c:pt>
                <c:pt idx="35">
                  <c:v>-2.6508750000000001</c:v>
                </c:pt>
                <c:pt idx="36">
                  <c:v>-2.6508590000000001</c:v>
                </c:pt>
                <c:pt idx="37">
                  <c:v>-2.6508449999999999</c:v>
                </c:pt>
                <c:pt idx="38">
                  <c:v>-2.65083</c:v>
                </c:pt>
                <c:pt idx="39">
                  <c:v>-2.6508159999999998</c:v>
                </c:pt>
                <c:pt idx="40">
                  <c:v>-2.6508029999999998</c:v>
                </c:pt>
                <c:pt idx="41">
                  <c:v>-2.6507900000000002</c:v>
                </c:pt>
                <c:pt idx="42">
                  <c:v>-2.6507770000000002</c:v>
                </c:pt>
                <c:pt idx="43">
                  <c:v>-2.6507649999999998</c:v>
                </c:pt>
                <c:pt idx="44">
                  <c:v>-2.6507529999999999</c:v>
                </c:pt>
                <c:pt idx="45">
                  <c:v>-2.650741</c:v>
                </c:pt>
                <c:pt idx="46">
                  <c:v>-2.6507299999999998</c:v>
                </c:pt>
                <c:pt idx="47">
                  <c:v>-2.650719</c:v>
                </c:pt>
                <c:pt idx="48">
                  <c:v>-2.6507079999999998</c:v>
                </c:pt>
                <c:pt idx="49">
                  <c:v>-2.6506980000000002</c:v>
                </c:pt>
                <c:pt idx="50">
                  <c:v>-2.6506880000000002</c:v>
                </c:pt>
                <c:pt idx="51">
                  <c:v>-2.6506780000000001</c:v>
                </c:pt>
                <c:pt idx="52">
                  <c:v>-2.6506690000000002</c:v>
                </c:pt>
                <c:pt idx="53">
                  <c:v>-2.6506590000000001</c:v>
                </c:pt>
                <c:pt idx="54">
                  <c:v>-2.6506500000000002</c:v>
                </c:pt>
                <c:pt idx="55">
                  <c:v>-2.6506409999999998</c:v>
                </c:pt>
                <c:pt idx="56">
                  <c:v>-2.650633</c:v>
                </c:pt>
                <c:pt idx="57">
                  <c:v>-2.6506240000000001</c:v>
                </c:pt>
                <c:pt idx="58">
                  <c:v>-2.6506159999999999</c:v>
                </c:pt>
                <c:pt idx="59">
                  <c:v>-2.6506080000000001</c:v>
                </c:pt>
                <c:pt idx="60">
                  <c:v>-2.6505999999999998</c:v>
                </c:pt>
                <c:pt idx="61">
                  <c:v>-2.6505920000000001</c:v>
                </c:pt>
                <c:pt idx="62">
                  <c:v>-2.650585</c:v>
                </c:pt>
                <c:pt idx="63">
                  <c:v>-2.6505779999999999</c:v>
                </c:pt>
                <c:pt idx="64">
                  <c:v>-2.6505700000000001</c:v>
                </c:pt>
                <c:pt idx="65">
                  <c:v>-2.650563</c:v>
                </c:pt>
                <c:pt idx="66">
                  <c:v>-2.6505570000000001</c:v>
                </c:pt>
                <c:pt idx="67">
                  <c:v>-2.65055</c:v>
                </c:pt>
                <c:pt idx="68">
                  <c:v>-2.6505429999999999</c:v>
                </c:pt>
                <c:pt idx="69">
                  <c:v>-2.6505369999999999</c:v>
                </c:pt>
                <c:pt idx="70">
                  <c:v>-2.650531</c:v>
                </c:pt>
                <c:pt idx="71">
                  <c:v>-2.6505239999999999</c:v>
                </c:pt>
                <c:pt idx="72">
                  <c:v>-2.6505179999999999</c:v>
                </c:pt>
                <c:pt idx="73">
                  <c:v>-2.650512</c:v>
                </c:pt>
                <c:pt idx="74">
                  <c:v>-2.6505070000000002</c:v>
                </c:pt>
                <c:pt idx="75">
                  <c:v>-2.6505010000000002</c:v>
                </c:pt>
                <c:pt idx="76">
                  <c:v>-2.6504949999999998</c:v>
                </c:pt>
                <c:pt idx="77">
                  <c:v>-2.65049</c:v>
                </c:pt>
                <c:pt idx="78">
                  <c:v>-2.6504840000000001</c:v>
                </c:pt>
                <c:pt idx="79">
                  <c:v>-2.6504789999999998</c:v>
                </c:pt>
                <c:pt idx="80">
                  <c:v>-2.650474</c:v>
                </c:pt>
                <c:pt idx="81">
                  <c:v>-2.6504690000000002</c:v>
                </c:pt>
                <c:pt idx="82">
                  <c:v>-2.6504639999999999</c:v>
                </c:pt>
                <c:pt idx="83">
                  <c:v>-2.6504590000000001</c:v>
                </c:pt>
                <c:pt idx="84">
                  <c:v>-2.6504539999999999</c:v>
                </c:pt>
                <c:pt idx="85">
                  <c:v>-2.6504490000000001</c:v>
                </c:pt>
                <c:pt idx="86">
                  <c:v>-2.6504449999999999</c:v>
                </c:pt>
                <c:pt idx="87">
                  <c:v>-2.6504400000000001</c:v>
                </c:pt>
                <c:pt idx="88">
                  <c:v>-2.650436</c:v>
                </c:pt>
                <c:pt idx="89">
                  <c:v>-2.6504310000000002</c:v>
                </c:pt>
                <c:pt idx="90">
                  <c:v>-2.6504270000000001</c:v>
                </c:pt>
                <c:pt idx="91">
                  <c:v>-2.650423</c:v>
                </c:pt>
                <c:pt idx="92">
                  <c:v>-2.6504180000000002</c:v>
                </c:pt>
                <c:pt idx="93">
                  <c:v>-2.650414</c:v>
                </c:pt>
                <c:pt idx="94">
                  <c:v>-2.6504099999999999</c:v>
                </c:pt>
                <c:pt idx="95">
                  <c:v>-2.6504059999999998</c:v>
                </c:pt>
                <c:pt idx="96">
                  <c:v>-2.6504020000000001</c:v>
                </c:pt>
                <c:pt idx="97">
                  <c:v>-2.650398</c:v>
                </c:pt>
                <c:pt idx="98">
                  <c:v>-2.6503939999999999</c:v>
                </c:pt>
                <c:pt idx="99">
                  <c:v>-2.6503899999999998</c:v>
                </c:pt>
                <c:pt idx="100">
                  <c:v>-2.6503869999999998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RO by ОРУК 300  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Лист1!$R$32:$R$132</c:f>
              <c:numCache>
                <c:formatCode>0.00E+00</c:formatCode>
                <c:ptCount val="101"/>
                <c:pt idx="0">
                  <c:v>-2.1219549999999998</c:v>
                </c:pt>
                <c:pt idx="1">
                  <c:v>-2.2051729999999998</c:v>
                </c:pt>
                <c:pt idx="2">
                  <c:v>-2.2822610000000001</c:v>
                </c:pt>
                <c:pt idx="3">
                  <c:v>-2.3527260000000001</c:v>
                </c:pt>
                <c:pt idx="4">
                  <c:v>-2.416188</c:v>
                </c:pt>
                <c:pt idx="5">
                  <c:v>-2.4723850000000001</c:v>
                </c:pt>
                <c:pt idx="6">
                  <c:v>-2.5211579999999998</c:v>
                </c:pt>
                <c:pt idx="7">
                  <c:v>-2.562446</c:v>
                </c:pt>
                <c:pt idx="8">
                  <c:v>-2.596257</c:v>
                </c:pt>
                <c:pt idx="9">
                  <c:v>-2.6226470000000002</c:v>
                </c:pt>
                <c:pt idx="10">
                  <c:v>-2.641696</c:v>
                </c:pt>
                <c:pt idx="11">
                  <c:v>-2.6534949999999999</c:v>
                </c:pt>
                <c:pt idx="12">
                  <c:v>-2.6534219999999999</c:v>
                </c:pt>
                <c:pt idx="13">
                  <c:v>-2.6533530000000001</c:v>
                </c:pt>
                <c:pt idx="14">
                  <c:v>-2.6532870000000002</c:v>
                </c:pt>
                <c:pt idx="15">
                  <c:v>-2.6532239999999998</c:v>
                </c:pt>
                <c:pt idx="16">
                  <c:v>-2.6531630000000002</c:v>
                </c:pt>
                <c:pt idx="17">
                  <c:v>-2.6531060000000002</c:v>
                </c:pt>
                <c:pt idx="18">
                  <c:v>-2.653051</c:v>
                </c:pt>
                <c:pt idx="19">
                  <c:v>-2.6529980000000002</c:v>
                </c:pt>
                <c:pt idx="20">
                  <c:v>-2.6529470000000002</c:v>
                </c:pt>
                <c:pt idx="21">
                  <c:v>-2.6528990000000001</c:v>
                </c:pt>
                <c:pt idx="22">
                  <c:v>-2.6528520000000002</c:v>
                </c:pt>
                <c:pt idx="23">
                  <c:v>-2.6528070000000001</c:v>
                </c:pt>
                <c:pt idx="24">
                  <c:v>-2.6527639999999999</c:v>
                </c:pt>
                <c:pt idx="25">
                  <c:v>-2.6527229999999999</c:v>
                </c:pt>
                <c:pt idx="26">
                  <c:v>-2.6526830000000001</c:v>
                </c:pt>
                <c:pt idx="27">
                  <c:v>-2.652644</c:v>
                </c:pt>
                <c:pt idx="28">
                  <c:v>-2.6526070000000002</c:v>
                </c:pt>
                <c:pt idx="29">
                  <c:v>-2.652571</c:v>
                </c:pt>
                <c:pt idx="30">
                  <c:v>-2.652536</c:v>
                </c:pt>
                <c:pt idx="31">
                  <c:v>-2.6525029999999998</c:v>
                </c:pt>
                <c:pt idx="32">
                  <c:v>-2.6524700000000001</c:v>
                </c:pt>
                <c:pt idx="33">
                  <c:v>-2.6524390000000002</c:v>
                </c:pt>
                <c:pt idx="34">
                  <c:v>-2.6524079999999999</c:v>
                </c:pt>
                <c:pt idx="35">
                  <c:v>-2.6523789999999998</c:v>
                </c:pt>
                <c:pt idx="36">
                  <c:v>-2.6523500000000002</c:v>
                </c:pt>
                <c:pt idx="37">
                  <c:v>-2.6523219999999998</c:v>
                </c:pt>
                <c:pt idx="38">
                  <c:v>-2.6522950000000001</c:v>
                </c:pt>
                <c:pt idx="39">
                  <c:v>-2.652269</c:v>
                </c:pt>
                <c:pt idx="40">
                  <c:v>-2.652244</c:v>
                </c:pt>
                <c:pt idx="41">
                  <c:v>-2.6522190000000001</c:v>
                </c:pt>
                <c:pt idx="42">
                  <c:v>-2.6521949999999999</c:v>
                </c:pt>
                <c:pt idx="43">
                  <c:v>-2.6521710000000001</c:v>
                </c:pt>
                <c:pt idx="44">
                  <c:v>-2.6521490000000001</c:v>
                </c:pt>
                <c:pt idx="45">
                  <c:v>-2.652126</c:v>
                </c:pt>
                <c:pt idx="46">
                  <c:v>-2.6521050000000002</c:v>
                </c:pt>
                <c:pt idx="47">
                  <c:v>-2.6520839999999999</c:v>
                </c:pt>
                <c:pt idx="48">
                  <c:v>-2.6520630000000001</c:v>
                </c:pt>
                <c:pt idx="49">
                  <c:v>-2.6520429999999999</c:v>
                </c:pt>
                <c:pt idx="50">
                  <c:v>-2.6520229999999998</c:v>
                </c:pt>
                <c:pt idx="51">
                  <c:v>-2.6520039999999998</c:v>
                </c:pt>
                <c:pt idx="52">
                  <c:v>-2.651986</c:v>
                </c:pt>
                <c:pt idx="53">
                  <c:v>-2.651967</c:v>
                </c:pt>
                <c:pt idx="54">
                  <c:v>-2.6519499999999998</c:v>
                </c:pt>
                <c:pt idx="55">
                  <c:v>-2.651932</c:v>
                </c:pt>
                <c:pt idx="56">
                  <c:v>-2.6519149999999998</c:v>
                </c:pt>
                <c:pt idx="57">
                  <c:v>-2.6518980000000001</c:v>
                </c:pt>
                <c:pt idx="58">
                  <c:v>-2.6518820000000001</c:v>
                </c:pt>
                <c:pt idx="59">
                  <c:v>-2.6518660000000001</c:v>
                </c:pt>
                <c:pt idx="60">
                  <c:v>-2.6518510000000002</c:v>
                </c:pt>
                <c:pt idx="61">
                  <c:v>-2.6518350000000002</c:v>
                </c:pt>
                <c:pt idx="62">
                  <c:v>-2.6518199999999998</c:v>
                </c:pt>
                <c:pt idx="63">
                  <c:v>-2.6518060000000001</c:v>
                </c:pt>
                <c:pt idx="64">
                  <c:v>-2.6517919999999999</c:v>
                </c:pt>
                <c:pt idx="65">
                  <c:v>-2.6517770000000001</c:v>
                </c:pt>
                <c:pt idx="66">
                  <c:v>-2.651764</c:v>
                </c:pt>
                <c:pt idx="67">
                  <c:v>-2.6517499999999998</c:v>
                </c:pt>
                <c:pt idx="68">
                  <c:v>-2.6517369999999998</c:v>
                </c:pt>
                <c:pt idx="69">
                  <c:v>-2.6517240000000002</c:v>
                </c:pt>
                <c:pt idx="70">
                  <c:v>-2.6517110000000002</c:v>
                </c:pt>
                <c:pt idx="71">
                  <c:v>-2.6516989999999998</c:v>
                </c:pt>
                <c:pt idx="72">
                  <c:v>-2.6516860000000002</c:v>
                </c:pt>
                <c:pt idx="73">
                  <c:v>-2.6516739999999999</c:v>
                </c:pt>
                <c:pt idx="74">
                  <c:v>-2.651662</c:v>
                </c:pt>
                <c:pt idx="75">
                  <c:v>-2.6516510000000002</c:v>
                </c:pt>
                <c:pt idx="76">
                  <c:v>-2.6516389999999999</c:v>
                </c:pt>
                <c:pt idx="77">
                  <c:v>-2.6516280000000001</c:v>
                </c:pt>
                <c:pt idx="78">
                  <c:v>-2.6516169999999999</c:v>
                </c:pt>
                <c:pt idx="79">
                  <c:v>-2.6516060000000001</c:v>
                </c:pt>
                <c:pt idx="80">
                  <c:v>-2.6515949999999999</c:v>
                </c:pt>
                <c:pt idx="81">
                  <c:v>-2.6515849999999999</c:v>
                </c:pt>
                <c:pt idx="82">
                  <c:v>-2.6515749999999998</c:v>
                </c:pt>
                <c:pt idx="83">
                  <c:v>-2.651564</c:v>
                </c:pt>
                <c:pt idx="84">
                  <c:v>-2.651554</c:v>
                </c:pt>
                <c:pt idx="85">
                  <c:v>-2.6515439999999999</c:v>
                </c:pt>
                <c:pt idx="86">
                  <c:v>-2.651535</c:v>
                </c:pt>
                <c:pt idx="87">
                  <c:v>-2.6515249999999999</c:v>
                </c:pt>
                <c:pt idx="88">
                  <c:v>-2.651516</c:v>
                </c:pt>
                <c:pt idx="89">
                  <c:v>-2.6515059999999999</c:v>
                </c:pt>
                <c:pt idx="90">
                  <c:v>-2.651497</c:v>
                </c:pt>
                <c:pt idx="91">
                  <c:v>-2.6514880000000001</c:v>
                </c:pt>
                <c:pt idx="92">
                  <c:v>-2.6514790000000001</c:v>
                </c:pt>
                <c:pt idx="93">
                  <c:v>-2.6514709999999999</c:v>
                </c:pt>
                <c:pt idx="94">
                  <c:v>-2.651462</c:v>
                </c:pt>
                <c:pt idx="95">
                  <c:v>-2.6514530000000001</c:v>
                </c:pt>
                <c:pt idx="96">
                  <c:v>-2.6514449999999998</c:v>
                </c:pt>
                <c:pt idx="97">
                  <c:v>-2.651437</c:v>
                </c:pt>
                <c:pt idx="98">
                  <c:v>-2.6514289999999998</c:v>
                </c:pt>
                <c:pt idx="99">
                  <c:v>-2.6514199999999999</c:v>
                </c:pt>
                <c:pt idx="100">
                  <c:v>-2.6514120000000001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Лист1!$T$1</c:f>
              <c:strCache>
                <c:ptCount val="1"/>
                <c:pt idx="0">
                  <c:v>RO by ОРУК 500  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Лист1!$T$32:$T$132</c:f>
              <c:numCache>
                <c:formatCode>0.00E+00</c:formatCode>
                <c:ptCount val="101"/>
                <c:pt idx="0">
                  <c:v>-2.1239349999999999</c:v>
                </c:pt>
                <c:pt idx="1">
                  <c:v>-2.2071890000000001</c:v>
                </c:pt>
                <c:pt idx="2">
                  <c:v>-2.2843070000000001</c:v>
                </c:pt>
                <c:pt idx="3">
                  <c:v>-2.3547940000000001</c:v>
                </c:pt>
                <c:pt idx="4">
                  <c:v>-2.4182730000000001</c:v>
                </c:pt>
                <c:pt idx="5">
                  <c:v>-2.4744790000000001</c:v>
                </c:pt>
                <c:pt idx="6">
                  <c:v>-2.5232570000000001</c:v>
                </c:pt>
                <c:pt idx="7">
                  <c:v>-2.564543</c:v>
                </c:pt>
                <c:pt idx="8">
                  <c:v>-2.598347</c:v>
                </c:pt>
                <c:pt idx="9">
                  <c:v>-2.6247250000000002</c:v>
                </c:pt>
                <c:pt idx="10">
                  <c:v>-2.6437560000000002</c:v>
                </c:pt>
                <c:pt idx="11">
                  <c:v>-2.655535</c:v>
                </c:pt>
                <c:pt idx="12">
                  <c:v>-2.6554319999999998</c:v>
                </c:pt>
                <c:pt idx="13">
                  <c:v>-2.655335</c:v>
                </c:pt>
                <c:pt idx="14">
                  <c:v>-2.6552410000000002</c:v>
                </c:pt>
                <c:pt idx="15">
                  <c:v>-2.6551520000000002</c:v>
                </c:pt>
                <c:pt idx="16">
                  <c:v>-2.6550660000000001</c:v>
                </c:pt>
                <c:pt idx="17">
                  <c:v>-2.6549849999999999</c:v>
                </c:pt>
                <c:pt idx="18">
                  <c:v>-2.654906</c:v>
                </c:pt>
                <c:pt idx="19">
                  <c:v>-2.6548310000000002</c:v>
                </c:pt>
                <c:pt idx="20">
                  <c:v>-2.6547580000000002</c:v>
                </c:pt>
                <c:pt idx="21">
                  <c:v>-2.6546889999999999</c:v>
                </c:pt>
                <c:pt idx="22">
                  <c:v>-2.6546219999999998</c:v>
                </c:pt>
                <c:pt idx="23">
                  <c:v>-2.6545570000000001</c:v>
                </c:pt>
                <c:pt idx="24">
                  <c:v>-2.6544949999999998</c:v>
                </c:pt>
                <c:pt idx="25">
                  <c:v>-2.6544349999999999</c:v>
                </c:pt>
                <c:pt idx="26">
                  <c:v>-2.6543770000000002</c:v>
                </c:pt>
                <c:pt idx="27">
                  <c:v>-2.6543209999999999</c:v>
                </c:pt>
                <c:pt idx="28">
                  <c:v>-2.6542669999999999</c:v>
                </c:pt>
                <c:pt idx="29">
                  <c:v>-2.6542140000000001</c:v>
                </c:pt>
                <c:pt idx="30">
                  <c:v>-2.6541640000000002</c:v>
                </c:pt>
                <c:pt idx="31">
                  <c:v>-2.654115</c:v>
                </c:pt>
                <c:pt idx="32">
                  <c:v>-2.654067</c:v>
                </c:pt>
                <c:pt idx="33">
                  <c:v>-2.6540210000000002</c:v>
                </c:pt>
                <c:pt idx="34">
                  <c:v>-2.6539760000000001</c:v>
                </c:pt>
                <c:pt idx="35">
                  <c:v>-2.6539329999999999</c:v>
                </c:pt>
                <c:pt idx="36">
                  <c:v>-2.6538909999999998</c:v>
                </c:pt>
                <c:pt idx="37">
                  <c:v>-2.6538499999999998</c:v>
                </c:pt>
                <c:pt idx="38">
                  <c:v>-2.65381</c:v>
                </c:pt>
                <c:pt idx="39">
                  <c:v>-2.6537709999999999</c:v>
                </c:pt>
                <c:pt idx="40">
                  <c:v>-2.6537329999999999</c:v>
                </c:pt>
                <c:pt idx="41">
                  <c:v>-2.6536970000000002</c:v>
                </c:pt>
                <c:pt idx="42">
                  <c:v>-2.653661</c:v>
                </c:pt>
                <c:pt idx="43">
                  <c:v>-2.653626</c:v>
                </c:pt>
                <c:pt idx="44">
                  <c:v>-2.6535920000000002</c:v>
                </c:pt>
                <c:pt idx="45">
                  <c:v>-2.653559</c:v>
                </c:pt>
                <c:pt idx="46">
                  <c:v>-2.653527</c:v>
                </c:pt>
                <c:pt idx="47">
                  <c:v>-2.6534949999999999</c:v>
                </c:pt>
                <c:pt idx="48">
                  <c:v>-2.6534650000000002</c:v>
                </c:pt>
                <c:pt idx="49">
                  <c:v>-2.653435</c:v>
                </c:pt>
                <c:pt idx="50">
                  <c:v>-2.6534049999999998</c:v>
                </c:pt>
                <c:pt idx="51">
                  <c:v>-2.6533769999999999</c:v>
                </c:pt>
                <c:pt idx="52">
                  <c:v>-2.653349</c:v>
                </c:pt>
                <c:pt idx="53">
                  <c:v>-2.653321</c:v>
                </c:pt>
                <c:pt idx="54">
                  <c:v>-2.6532939999999998</c:v>
                </c:pt>
                <c:pt idx="55">
                  <c:v>-2.6532680000000002</c:v>
                </c:pt>
                <c:pt idx="56">
                  <c:v>-2.6532429999999998</c:v>
                </c:pt>
                <c:pt idx="57">
                  <c:v>-2.6532179999999999</c:v>
                </c:pt>
                <c:pt idx="58">
                  <c:v>-2.6531929999999999</c:v>
                </c:pt>
                <c:pt idx="59">
                  <c:v>-2.6531690000000001</c:v>
                </c:pt>
                <c:pt idx="60">
                  <c:v>-2.6531449999999999</c:v>
                </c:pt>
                <c:pt idx="61">
                  <c:v>-2.6531220000000002</c:v>
                </c:pt>
                <c:pt idx="62">
                  <c:v>-2.6530999999999998</c:v>
                </c:pt>
                <c:pt idx="63">
                  <c:v>-2.6530779999999998</c:v>
                </c:pt>
                <c:pt idx="64">
                  <c:v>-2.6530559999999999</c:v>
                </c:pt>
                <c:pt idx="65">
                  <c:v>-2.6530339999999999</c:v>
                </c:pt>
                <c:pt idx="66">
                  <c:v>-2.6530140000000002</c:v>
                </c:pt>
                <c:pt idx="67">
                  <c:v>-2.6529929999999999</c:v>
                </c:pt>
                <c:pt idx="68">
                  <c:v>-2.6529729999999998</c:v>
                </c:pt>
                <c:pt idx="69">
                  <c:v>-2.6529530000000001</c:v>
                </c:pt>
                <c:pt idx="70">
                  <c:v>-2.6529340000000001</c:v>
                </c:pt>
                <c:pt idx="71">
                  <c:v>-2.6529150000000001</c:v>
                </c:pt>
                <c:pt idx="72">
                  <c:v>-2.6528960000000001</c:v>
                </c:pt>
                <c:pt idx="73">
                  <c:v>-2.6528770000000002</c:v>
                </c:pt>
                <c:pt idx="74">
                  <c:v>-2.6528589999999999</c:v>
                </c:pt>
                <c:pt idx="75">
                  <c:v>-2.652841</c:v>
                </c:pt>
                <c:pt idx="76">
                  <c:v>-2.6528239999999998</c:v>
                </c:pt>
                <c:pt idx="77">
                  <c:v>-2.6528070000000001</c:v>
                </c:pt>
                <c:pt idx="78">
                  <c:v>-2.65279</c:v>
                </c:pt>
                <c:pt idx="79">
                  <c:v>-2.6527729999999998</c:v>
                </c:pt>
                <c:pt idx="80">
                  <c:v>-2.6527569999999998</c:v>
                </c:pt>
                <c:pt idx="81">
                  <c:v>-2.6527409999999998</c:v>
                </c:pt>
                <c:pt idx="82">
                  <c:v>-2.6527250000000002</c:v>
                </c:pt>
                <c:pt idx="83">
                  <c:v>-2.6527090000000002</c:v>
                </c:pt>
                <c:pt idx="84">
                  <c:v>-2.6526939999999999</c:v>
                </c:pt>
                <c:pt idx="85">
                  <c:v>-2.6526779999999999</c:v>
                </c:pt>
                <c:pt idx="86">
                  <c:v>-2.652663</c:v>
                </c:pt>
                <c:pt idx="87">
                  <c:v>-2.6526489999999998</c:v>
                </c:pt>
                <c:pt idx="88">
                  <c:v>-2.6526339999999999</c:v>
                </c:pt>
                <c:pt idx="89">
                  <c:v>-2.6526200000000002</c:v>
                </c:pt>
                <c:pt idx="90">
                  <c:v>-2.652606</c:v>
                </c:pt>
                <c:pt idx="91">
                  <c:v>-2.6525919999999998</c:v>
                </c:pt>
                <c:pt idx="92">
                  <c:v>-2.6525780000000001</c:v>
                </c:pt>
                <c:pt idx="93">
                  <c:v>-2.6525639999999999</c:v>
                </c:pt>
                <c:pt idx="94">
                  <c:v>-2.6525509999999999</c:v>
                </c:pt>
                <c:pt idx="95">
                  <c:v>-2.6525379999999998</c:v>
                </c:pt>
                <c:pt idx="96">
                  <c:v>-2.6525249999999998</c:v>
                </c:pt>
                <c:pt idx="97">
                  <c:v>-2.6525120000000002</c:v>
                </c:pt>
                <c:pt idx="98">
                  <c:v>-2.6524990000000002</c:v>
                </c:pt>
                <c:pt idx="99">
                  <c:v>-2.6524869999999998</c:v>
                </c:pt>
                <c:pt idx="100">
                  <c:v>-2.6524740000000002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Лист1!$V$1</c:f>
              <c:strCache>
                <c:ptCount val="1"/>
                <c:pt idx="0">
                  <c:v>RO by ОРУК 700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Лист1!$V$32:$V$132</c:f>
              <c:numCache>
                <c:formatCode>0.00E+00</c:formatCode>
                <c:ptCount val="101"/>
                <c:pt idx="0">
                  <c:v>-2.123929</c:v>
                </c:pt>
                <c:pt idx="1">
                  <c:v>-2.2072090000000002</c:v>
                </c:pt>
                <c:pt idx="2">
                  <c:v>-2.284351</c:v>
                </c:pt>
                <c:pt idx="3">
                  <c:v>-2.35486</c:v>
                </c:pt>
                <c:pt idx="4">
                  <c:v>-2.4183590000000001</c:v>
                </c:pt>
                <c:pt idx="5">
                  <c:v>-2.474583</c:v>
                </c:pt>
                <c:pt idx="6">
                  <c:v>-2.5233759999999998</c:v>
                </c:pt>
                <c:pt idx="7">
                  <c:v>-2.5646740000000001</c:v>
                </c:pt>
                <c:pt idx="8">
                  <c:v>-2.5984880000000001</c:v>
                </c:pt>
                <c:pt idx="9">
                  <c:v>-2.624873</c:v>
                </c:pt>
                <c:pt idx="10">
                  <c:v>-2.64391</c:v>
                </c:pt>
                <c:pt idx="11">
                  <c:v>-2.6556920000000002</c:v>
                </c:pt>
                <c:pt idx="12">
                  <c:v>-2.655589</c:v>
                </c:pt>
                <c:pt idx="13">
                  <c:v>-2.655491</c:v>
                </c:pt>
                <c:pt idx="14">
                  <c:v>-2.6553969999999998</c:v>
                </c:pt>
                <c:pt idx="15">
                  <c:v>-2.6553079999999998</c:v>
                </c:pt>
                <c:pt idx="16">
                  <c:v>-2.6552220000000002</c:v>
                </c:pt>
                <c:pt idx="17">
                  <c:v>-2.6551399999999998</c:v>
                </c:pt>
                <c:pt idx="18">
                  <c:v>-2.6550609999999999</c:v>
                </c:pt>
                <c:pt idx="19">
                  <c:v>-2.6549849999999999</c:v>
                </c:pt>
                <c:pt idx="20">
                  <c:v>-2.6549119999999999</c:v>
                </c:pt>
                <c:pt idx="21">
                  <c:v>-2.6548419999999999</c:v>
                </c:pt>
                <c:pt idx="22">
                  <c:v>-2.6547749999999999</c:v>
                </c:pt>
                <c:pt idx="23">
                  <c:v>-2.654709</c:v>
                </c:pt>
                <c:pt idx="24">
                  <c:v>-2.6546430000000001</c:v>
                </c:pt>
                <c:pt idx="25">
                  <c:v>-2.6545830000000001</c:v>
                </c:pt>
                <c:pt idx="26">
                  <c:v>-2.6545239999999999</c:v>
                </c:pt>
                <c:pt idx="27">
                  <c:v>-2.654468</c:v>
                </c:pt>
                <c:pt idx="28">
                  <c:v>-2.6544140000000001</c:v>
                </c:pt>
                <c:pt idx="29">
                  <c:v>-2.6543610000000002</c:v>
                </c:pt>
                <c:pt idx="30">
                  <c:v>-2.6543100000000002</c:v>
                </c:pt>
                <c:pt idx="31">
                  <c:v>-2.6542599999999998</c:v>
                </c:pt>
                <c:pt idx="32">
                  <c:v>-2.6542119999999998</c:v>
                </c:pt>
                <c:pt idx="33">
                  <c:v>-2.6541649999999999</c:v>
                </c:pt>
                <c:pt idx="34">
                  <c:v>-2.6541199999999998</c:v>
                </c:pt>
                <c:pt idx="35">
                  <c:v>-2.6540750000000002</c:v>
                </c:pt>
                <c:pt idx="36">
                  <c:v>-2.6540330000000001</c:v>
                </c:pt>
                <c:pt idx="37">
                  <c:v>-2.653988</c:v>
                </c:pt>
                <c:pt idx="38">
                  <c:v>-2.6539480000000002</c:v>
                </c:pt>
                <c:pt idx="39">
                  <c:v>-2.6539090000000001</c:v>
                </c:pt>
                <c:pt idx="40">
                  <c:v>-2.6538710000000001</c:v>
                </c:pt>
                <c:pt idx="41">
                  <c:v>-2.6538330000000001</c:v>
                </c:pt>
                <c:pt idx="42">
                  <c:v>-2.653797</c:v>
                </c:pt>
                <c:pt idx="43">
                  <c:v>-2.653762</c:v>
                </c:pt>
                <c:pt idx="44">
                  <c:v>-2.6537269999999999</c:v>
                </c:pt>
                <c:pt idx="45">
                  <c:v>-2.6536940000000002</c:v>
                </c:pt>
                <c:pt idx="46">
                  <c:v>-2.653661</c:v>
                </c:pt>
                <c:pt idx="47">
                  <c:v>-2.653629</c:v>
                </c:pt>
                <c:pt idx="48">
                  <c:v>-2.6535980000000001</c:v>
                </c:pt>
                <c:pt idx="49">
                  <c:v>-2.6535669999999998</c:v>
                </c:pt>
                <c:pt idx="50">
                  <c:v>-2.6535380000000002</c:v>
                </c:pt>
                <c:pt idx="51">
                  <c:v>-2.653508</c:v>
                </c:pt>
                <c:pt idx="52">
                  <c:v>-2.6534800000000001</c:v>
                </c:pt>
                <c:pt idx="53">
                  <c:v>-2.6534520000000001</c:v>
                </c:pt>
                <c:pt idx="54">
                  <c:v>-2.6534249999999999</c:v>
                </c:pt>
                <c:pt idx="55">
                  <c:v>-2.6533980000000001</c:v>
                </c:pt>
                <c:pt idx="56">
                  <c:v>-2.6533720000000001</c:v>
                </c:pt>
                <c:pt idx="57">
                  <c:v>-2.6533470000000001</c:v>
                </c:pt>
                <c:pt idx="58">
                  <c:v>-2.6533220000000002</c:v>
                </c:pt>
                <c:pt idx="59">
                  <c:v>-2.6532969999999998</c:v>
                </c:pt>
                <c:pt idx="60">
                  <c:v>-2.653273</c:v>
                </c:pt>
                <c:pt idx="61">
                  <c:v>-2.6532499999999999</c:v>
                </c:pt>
                <c:pt idx="62">
                  <c:v>-2.6532269999999998</c:v>
                </c:pt>
                <c:pt idx="63">
                  <c:v>-2.6532040000000001</c:v>
                </c:pt>
                <c:pt idx="64">
                  <c:v>-2.6531820000000002</c:v>
                </c:pt>
                <c:pt idx="65">
                  <c:v>-2.6531600000000002</c:v>
                </c:pt>
                <c:pt idx="66">
                  <c:v>-2.6531389999999999</c:v>
                </c:pt>
                <c:pt idx="67">
                  <c:v>-2.6531180000000001</c:v>
                </c:pt>
                <c:pt idx="68">
                  <c:v>-2.6530969999999998</c:v>
                </c:pt>
                <c:pt idx="69">
                  <c:v>-2.6530770000000001</c:v>
                </c:pt>
                <c:pt idx="70">
                  <c:v>-2.653057</c:v>
                </c:pt>
                <c:pt idx="71">
                  <c:v>-2.653038</c:v>
                </c:pt>
                <c:pt idx="72">
                  <c:v>-2.653019</c:v>
                </c:pt>
                <c:pt idx="73">
                  <c:v>-2.653</c:v>
                </c:pt>
                <c:pt idx="74">
                  <c:v>-2.652981</c:v>
                </c:pt>
                <c:pt idx="75">
                  <c:v>-2.6529630000000002</c:v>
                </c:pt>
                <c:pt idx="76">
                  <c:v>-2.6529449999999999</c:v>
                </c:pt>
                <c:pt idx="77">
                  <c:v>-2.6529280000000002</c:v>
                </c:pt>
                <c:pt idx="78">
                  <c:v>-2.652911</c:v>
                </c:pt>
                <c:pt idx="79">
                  <c:v>-2.6528939999999999</c:v>
                </c:pt>
                <c:pt idx="80">
                  <c:v>-2.6528770000000002</c:v>
                </c:pt>
                <c:pt idx="81">
                  <c:v>-2.65286</c:v>
                </c:pt>
                <c:pt idx="82">
                  <c:v>-2.652844</c:v>
                </c:pt>
                <c:pt idx="83">
                  <c:v>-2.652828</c:v>
                </c:pt>
                <c:pt idx="84">
                  <c:v>-2.6528119999999999</c:v>
                </c:pt>
                <c:pt idx="85">
                  <c:v>-2.6527970000000001</c:v>
                </c:pt>
                <c:pt idx="86">
                  <c:v>-2.6527820000000002</c:v>
                </c:pt>
                <c:pt idx="87">
                  <c:v>-2.6527660000000002</c:v>
                </c:pt>
                <c:pt idx="88">
                  <c:v>-2.652752</c:v>
                </c:pt>
                <c:pt idx="89">
                  <c:v>-2.6527370000000001</c:v>
                </c:pt>
                <c:pt idx="90">
                  <c:v>-2.6527229999999999</c:v>
                </c:pt>
                <c:pt idx="91">
                  <c:v>-2.6527080000000001</c:v>
                </c:pt>
                <c:pt idx="92">
                  <c:v>-2.6526939999999999</c:v>
                </c:pt>
                <c:pt idx="93">
                  <c:v>-2.6526800000000001</c:v>
                </c:pt>
                <c:pt idx="94">
                  <c:v>-2.6526670000000001</c:v>
                </c:pt>
                <c:pt idx="95">
                  <c:v>-2.6526529999999999</c:v>
                </c:pt>
                <c:pt idx="96">
                  <c:v>-2.6526399999999999</c:v>
                </c:pt>
                <c:pt idx="97">
                  <c:v>-2.6526269999999998</c:v>
                </c:pt>
                <c:pt idx="98">
                  <c:v>-2.6526139999999998</c:v>
                </c:pt>
                <c:pt idx="99">
                  <c:v>-2.6526010000000002</c:v>
                </c:pt>
                <c:pt idx="100">
                  <c:v>-2.6525880000000002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Лист1!$W$1</c:f>
              <c:strCache>
                <c:ptCount val="1"/>
                <c:pt idx="0">
                  <c:v>dK/K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Лист1!$W$32:$W$132</c:f>
              <c:numCache>
                <c:formatCode>General</c:formatCode>
                <c:ptCount val="101"/>
                <c:pt idx="0">
                  <c:v>-2.6500699999999999</c:v>
                </c:pt>
                <c:pt idx="1">
                  <c:v>-2.6500699999999999</c:v>
                </c:pt>
                <c:pt idx="2">
                  <c:v>-2.6500699999999999</c:v>
                </c:pt>
                <c:pt idx="3">
                  <c:v>-2.6500699999999999</c:v>
                </c:pt>
                <c:pt idx="4">
                  <c:v>-2.6500699999999999</c:v>
                </c:pt>
                <c:pt idx="5">
                  <c:v>-2.6500699999999999</c:v>
                </c:pt>
                <c:pt idx="6">
                  <c:v>-2.6500699999999999</c:v>
                </c:pt>
                <c:pt idx="7">
                  <c:v>-2.6500699999999999</c:v>
                </c:pt>
                <c:pt idx="8">
                  <c:v>-2.6500699999999999</c:v>
                </c:pt>
                <c:pt idx="9">
                  <c:v>-2.6500699999999999</c:v>
                </c:pt>
                <c:pt idx="10">
                  <c:v>-2.6500699999999999</c:v>
                </c:pt>
                <c:pt idx="11">
                  <c:v>-2.6500699999999999</c:v>
                </c:pt>
                <c:pt idx="12">
                  <c:v>-2.6500699999999999</c:v>
                </c:pt>
                <c:pt idx="13">
                  <c:v>-2.6500699999999999</c:v>
                </c:pt>
                <c:pt idx="14">
                  <c:v>-2.6500699999999999</c:v>
                </c:pt>
                <c:pt idx="15">
                  <c:v>-2.6500699999999999</c:v>
                </c:pt>
                <c:pt idx="16">
                  <c:v>-2.6500699999999999</c:v>
                </c:pt>
                <c:pt idx="17">
                  <c:v>-2.6500699999999999</c:v>
                </c:pt>
                <c:pt idx="18">
                  <c:v>-2.6500699999999999</c:v>
                </c:pt>
                <c:pt idx="19">
                  <c:v>-2.6500699999999999</c:v>
                </c:pt>
                <c:pt idx="20">
                  <c:v>-2.6500699999999999</c:v>
                </c:pt>
                <c:pt idx="21">
                  <c:v>-2.6500699999999999</c:v>
                </c:pt>
                <c:pt idx="22">
                  <c:v>-2.6500699999999999</c:v>
                </c:pt>
                <c:pt idx="23">
                  <c:v>-2.6500699999999999</c:v>
                </c:pt>
                <c:pt idx="24">
                  <c:v>-2.6500699999999999</c:v>
                </c:pt>
                <c:pt idx="25">
                  <c:v>-2.6500699999999999</c:v>
                </c:pt>
                <c:pt idx="26">
                  <c:v>-2.6500699999999999</c:v>
                </c:pt>
                <c:pt idx="27">
                  <c:v>-2.6500699999999999</c:v>
                </c:pt>
                <c:pt idx="28">
                  <c:v>-2.6500699999999999</c:v>
                </c:pt>
                <c:pt idx="29">
                  <c:v>-2.6500699999999999</c:v>
                </c:pt>
                <c:pt idx="30">
                  <c:v>-2.6500699999999999</c:v>
                </c:pt>
                <c:pt idx="31">
                  <c:v>-2.6500699999999999</c:v>
                </c:pt>
                <c:pt idx="32">
                  <c:v>-2.6500699999999999</c:v>
                </c:pt>
                <c:pt idx="33">
                  <c:v>-2.6500699999999999</c:v>
                </c:pt>
                <c:pt idx="34">
                  <c:v>-2.6500699999999999</c:v>
                </c:pt>
                <c:pt idx="35">
                  <c:v>-2.6500699999999999</c:v>
                </c:pt>
                <c:pt idx="36">
                  <c:v>-2.6500699999999999</c:v>
                </c:pt>
                <c:pt idx="37">
                  <c:v>-2.6500699999999999</c:v>
                </c:pt>
                <c:pt idx="38">
                  <c:v>-2.6500699999999999</c:v>
                </c:pt>
                <c:pt idx="39">
                  <c:v>-2.6500699999999999</c:v>
                </c:pt>
                <c:pt idx="40">
                  <c:v>-2.6500699999999999</c:v>
                </c:pt>
                <c:pt idx="41">
                  <c:v>-2.6500699999999999</c:v>
                </c:pt>
                <c:pt idx="42">
                  <c:v>-2.6500699999999999</c:v>
                </c:pt>
                <c:pt idx="43">
                  <c:v>-2.6500699999999999</c:v>
                </c:pt>
                <c:pt idx="44">
                  <c:v>-2.6500699999999999</c:v>
                </c:pt>
                <c:pt idx="45">
                  <c:v>-2.6500699999999999</c:v>
                </c:pt>
                <c:pt idx="46">
                  <c:v>-2.6500699999999999</c:v>
                </c:pt>
                <c:pt idx="47">
                  <c:v>-2.6500699999999999</c:v>
                </c:pt>
                <c:pt idx="48">
                  <c:v>-2.6500699999999999</c:v>
                </c:pt>
                <c:pt idx="49">
                  <c:v>-2.6500699999999999</c:v>
                </c:pt>
                <c:pt idx="50">
                  <c:v>-2.6500699999999999</c:v>
                </c:pt>
                <c:pt idx="51">
                  <c:v>-2.6500699999999999</c:v>
                </c:pt>
                <c:pt idx="52">
                  <c:v>-2.6500699999999999</c:v>
                </c:pt>
                <c:pt idx="53">
                  <c:v>-2.6500699999999999</c:v>
                </c:pt>
                <c:pt idx="54">
                  <c:v>-2.6500699999999999</c:v>
                </c:pt>
                <c:pt idx="55">
                  <c:v>-2.6500699999999999</c:v>
                </c:pt>
                <c:pt idx="56">
                  <c:v>-2.6500699999999999</c:v>
                </c:pt>
                <c:pt idx="57">
                  <c:v>-2.6500699999999999</c:v>
                </c:pt>
                <c:pt idx="58">
                  <c:v>-2.6500699999999999</c:v>
                </c:pt>
                <c:pt idx="59">
                  <c:v>-2.6500699999999999</c:v>
                </c:pt>
                <c:pt idx="60">
                  <c:v>-2.6500699999999999</c:v>
                </c:pt>
                <c:pt idx="61">
                  <c:v>-2.6500699999999999</c:v>
                </c:pt>
                <c:pt idx="62">
                  <c:v>-2.6500699999999999</c:v>
                </c:pt>
                <c:pt idx="63">
                  <c:v>-2.6500699999999999</c:v>
                </c:pt>
                <c:pt idx="64">
                  <c:v>-2.6500699999999999</c:v>
                </c:pt>
                <c:pt idx="65">
                  <c:v>-2.6500699999999999</c:v>
                </c:pt>
                <c:pt idx="66">
                  <c:v>-2.6500699999999999</c:v>
                </c:pt>
                <c:pt idx="67">
                  <c:v>-2.6500699999999999</c:v>
                </c:pt>
                <c:pt idx="68">
                  <c:v>-2.6500699999999999</c:v>
                </c:pt>
                <c:pt idx="69">
                  <c:v>-2.6500699999999999</c:v>
                </c:pt>
                <c:pt idx="70">
                  <c:v>-2.6500699999999999</c:v>
                </c:pt>
                <c:pt idx="71">
                  <c:v>-2.6500699999999999</c:v>
                </c:pt>
                <c:pt idx="72">
                  <c:v>-2.6500699999999999</c:v>
                </c:pt>
                <c:pt idx="73">
                  <c:v>-2.6500699999999999</c:v>
                </c:pt>
                <c:pt idx="74">
                  <c:v>-2.6500699999999999</c:v>
                </c:pt>
                <c:pt idx="75">
                  <c:v>-2.6500699999999999</c:v>
                </c:pt>
                <c:pt idx="76">
                  <c:v>-2.6500699999999999</c:v>
                </c:pt>
                <c:pt idx="77">
                  <c:v>-2.6500699999999999</c:v>
                </c:pt>
                <c:pt idx="78">
                  <c:v>-2.6500699999999999</c:v>
                </c:pt>
                <c:pt idx="79">
                  <c:v>-2.6500699999999999</c:v>
                </c:pt>
                <c:pt idx="80">
                  <c:v>-2.6500699999999999</c:v>
                </c:pt>
                <c:pt idx="81">
                  <c:v>-2.6500699999999999</c:v>
                </c:pt>
                <c:pt idx="82">
                  <c:v>-2.6500699999999999</c:v>
                </c:pt>
                <c:pt idx="83">
                  <c:v>-2.6500699999999999</c:v>
                </c:pt>
                <c:pt idx="84">
                  <c:v>-2.6500699999999999</c:v>
                </c:pt>
                <c:pt idx="85">
                  <c:v>-2.6500699999999999</c:v>
                </c:pt>
                <c:pt idx="86">
                  <c:v>-2.6500699999999999</c:v>
                </c:pt>
                <c:pt idx="87">
                  <c:v>-2.6500699999999999</c:v>
                </c:pt>
                <c:pt idx="88">
                  <c:v>-2.6500699999999999</c:v>
                </c:pt>
                <c:pt idx="89">
                  <c:v>-2.6500699999999999</c:v>
                </c:pt>
                <c:pt idx="90">
                  <c:v>-2.6500699999999999</c:v>
                </c:pt>
                <c:pt idx="91">
                  <c:v>-2.6500699999999999</c:v>
                </c:pt>
                <c:pt idx="92">
                  <c:v>-2.6500699999999999</c:v>
                </c:pt>
                <c:pt idx="93">
                  <c:v>-2.6500699999999999</c:v>
                </c:pt>
                <c:pt idx="94">
                  <c:v>-2.6500699999999999</c:v>
                </c:pt>
                <c:pt idx="95">
                  <c:v>-2.6500699999999999</c:v>
                </c:pt>
                <c:pt idx="96">
                  <c:v>-2.6500699999999999</c:v>
                </c:pt>
                <c:pt idx="97">
                  <c:v>-2.6500699999999999</c:v>
                </c:pt>
                <c:pt idx="98">
                  <c:v>-2.6500699999999999</c:v>
                </c:pt>
                <c:pt idx="99">
                  <c:v>-2.6500699999999999</c:v>
                </c:pt>
                <c:pt idx="100">
                  <c:v>-2.6500699999999999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796248"/>
        <c:axId val="297789976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Лист1!$A$32:$A$132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Лист1!$B$32:$B$132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-2.1186430000000001</c:v>
                      </c:pt>
                      <c:pt idx="1">
                        <c:v>-2.2017609999999999</c:v>
                      </c:pt>
                      <c:pt idx="2">
                        <c:v>-2.2787660000000001</c:v>
                      </c:pt>
                      <c:pt idx="3">
                        <c:v>-2.349164</c:v>
                      </c:pt>
                      <c:pt idx="4">
                        <c:v>-2.4125770000000002</c:v>
                      </c:pt>
                      <c:pt idx="5">
                        <c:v>-2.4687410000000001</c:v>
                      </c:pt>
                      <c:pt idx="6">
                        <c:v>-2.5174979999999998</c:v>
                      </c:pt>
                      <c:pt idx="7">
                        <c:v>-2.5587840000000002</c:v>
                      </c:pt>
                      <c:pt idx="8">
                        <c:v>-2.5926079999999998</c:v>
                      </c:pt>
                      <c:pt idx="9">
                        <c:v>-2.6190250000000002</c:v>
                      </c:pt>
                      <c:pt idx="10">
                        <c:v>-2.6381130000000002</c:v>
                      </c:pt>
                      <c:pt idx="11">
                        <c:v>-2.649966</c:v>
                      </c:pt>
                      <c:pt idx="12">
                        <c:v>-2.649966</c:v>
                      </c:pt>
                      <c:pt idx="13">
                        <c:v>-2.649966</c:v>
                      </c:pt>
                      <c:pt idx="14">
                        <c:v>-2.649966</c:v>
                      </c:pt>
                      <c:pt idx="15">
                        <c:v>-2.649966</c:v>
                      </c:pt>
                      <c:pt idx="16">
                        <c:v>-2.649966</c:v>
                      </c:pt>
                      <c:pt idx="17">
                        <c:v>-2.649966</c:v>
                      </c:pt>
                      <c:pt idx="18">
                        <c:v>-2.649966</c:v>
                      </c:pt>
                      <c:pt idx="19">
                        <c:v>-2.649966</c:v>
                      </c:pt>
                      <c:pt idx="20">
                        <c:v>-2.649966</c:v>
                      </c:pt>
                      <c:pt idx="21">
                        <c:v>-2.649966</c:v>
                      </c:pt>
                      <c:pt idx="22">
                        <c:v>-2.649966</c:v>
                      </c:pt>
                      <c:pt idx="23">
                        <c:v>-2.649966</c:v>
                      </c:pt>
                      <c:pt idx="24">
                        <c:v>-2.649966</c:v>
                      </c:pt>
                      <c:pt idx="25">
                        <c:v>-2.649966</c:v>
                      </c:pt>
                      <c:pt idx="26">
                        <c:v>-2.649966</c:v>
                      </c:pt>
                      <c:pt idx="27">
                        <c:v>-2.649966</c:v>
                      </c:pt>
                      <c:pt idx="28">
                        <c:v>-2.649966</c:v>
                      </c:pt>
                      <c:pt idx="29">
                        <c:v>-2.649966</c:v>
                      </c:pt>
                      <c:pt idx="30">
                        <c:v>-2.649966</c:v>
                      </c:pt>
                      <c:pt idx="31">
                        <c:v>-2.649966</c:v>
                      </c:pt>
                      <c:pt idx="32">
                        <c:v>-2.649966</c:v>
                      </c:pt>
                      <c:pt idx="33">
                        <c:v>-2.649966</c:v>
                      </c:pt>
                      <c:pt idx="34">
                        <c:v>-2.649966</c:v>
                      </c:pt>
                      <c:pt idx="35">
                        <c:v>-2.649966</c:v>
                      </c:pt>
                      <c:pt idx="36">
                        <c:v>-2.649966</c:v>
                      </c:pt>
                      <c:pt idx="37">
                        <c:v>-2.649966</c:v>
                      </c:pt>
                      <c:pt idx="38">
                        <c:v>-2.649966</c:v>
                      </c:pt>
                      <c:pt idx="39">
                        <c:v>-2.649966</c:v>
                      </c:pt>
                      <c:pt idx="40">
                        <c:v>-2.649966</c:v>
                      </c:pt>
                      <c:pt idx="41">
                        <c:v>-2.649966</c:v>
                      </c:pt>
                      <c:pt idx="42">
                        <c:v>-2.649966</c:v>
                      </c:pt>
                      <c:pt idx="43">
                        <c:v>-2.649966</c:v>
                      </c:pt>
                      <c:pt idx="44">
                        <c:v>-2.649966</c:v>
                      </c:pt>
                      <c:pt idx="45">
                        <c:v>-2.649966</c:v>
                      </c:pt>
                      <c:pt idx="46">
                        <c:v>-2.649966</c:v>
                      </c:pt>
                      <c:pt idx="47">
                        <c:v>-2.649966</c:v>
                      </c:pt>
                      <c:pt idx="48">
                        <c:v>-2.649966</c:v>
                      </c:pt>
                      <c:pt idx="49">
                        <c:v>-2.649966</c:v>
                      </c:pt>
                      <c:pt idx="50">
                        <c:v>-2.649966</c:v>
                      </c:pt>
                      <c:pt idx="51">
                        <c:v>-2.649966</c:v>
                      </c:pt>
                      <c:pt idx="52">
                        <c:v>-2.649966</c:v>
                      </c:pt>
                      <c:pt idx="53">
                        <c:v>-2.649966</c:v>
                      </c:pt>
                      <c:pt idx="54">
                        <c:v>-2.649966</c:v>
                      </c:pt>
                      <c:pt idx="55">
                        <c:v>-2.649966</c:v>
                      </c:pt>
                      <c:pt idx="56">
                        <c:v>-2.649966</c:v>
                      </c:pt>
                      <c:pt idx="57">
                        <c:v>-2.649966</c:v>
                      </c:pt>
                      <c:pt idx="58">
                        <c:v>-2.649966</c:v>
                      </c:pt>
                      <c:pt idx="59">
                        <c:v>-2.649966</c:v>
                      </c:pt>
                      <c:pt idx="60">
                        <c:v>-2.649966</c:v>
                      </c:pt>
                      <c:pt idx="61">
                        <c:v>-2.649966</c:v>
                      </c:pt>
                      <c:pt idx="62">
                        <c:v>-2.649966</c:v>
                      </c:pt>
                      <c:pt idx="63">
                        <c:v>-2.649966</c:v>
                      </c:pt>
                      <c:pt idx="64">
                        <c:v>-2.649966</c:v>
                      </c:pt>
                      <c:pt idx="65">
                        <c:v>-2.649966</c:v>
                      </c:pt>
                      <c:pt idx="66">
                        <c:v>-2.649966</c:v>
                      </c:pt>
                      <c:pt idx="67">
                        <c:v>-2.649966</c:v>
                      </c:pt>
                      <c:pt idx="68">
                        <c:v>-2.649966</c:v>
                      </c:pt>
                      <c:pt idx="69">
                        <c:v>-2.649966</c:v>
                      </c:pt>
                      <c:pt idx="70">
                        <c:v>-2.649966</c:v>
                      </c:pt>
                      <c:pt idx="71">
                        <c:v>-2.649966</c:v>
                      </c:pt>
                      <c:pt idx="72">
                        <c:v>-2.649966</c:v>
                      </c:pt>
                      <c:pt idx="73">
                        <c:v>-2.649966</c:v>
                      </c:pt>
                      <c:pt idx="74">
                        <c:v>-2.649966</c:v>
                      </c:pt>
                      <c:pt idx="75">
                        <c:v>-2.649966</c:v>
                      </c:pt>
                      <c:pt idx="76">
                        <c:v>-2.649966</c:v>
                      </c:pt>
                      <c:pt idx="77">
                        <c:v>-2.649966</c:v>
                      </c:pt>
                      <c:pt idx="78">
                        <c:v>-2.649966</c:v>
                      </c:pt>
                      <c:pt idx="79">
                        <c:v>-2.649966</c:v>
                      </c:pt>
                      <c:pt idx="80">
                        <c:v>-2.649966</c:v>
                      </c:pt>
                      <c:pt idx="81">
                        <c:v>-2.649966</c:v>
                      </c:pt>
                      <c:pt idx="82">
                        <c:v>-2.649966</c:v>
                      </c:pt>
                      <c:pt idx="83">
                        <c:v>-2.649966</c:v>
                      </c:pt>
                      <c:pt idx="84">
                        <c:v>-2.649966</c:v>
                      </c:pt>
                      <c:pt idx="85">
                        <c:v>-2.649966</c:v>
                      </c:pt>
                      <c:pt idx="86">
                        <c:v>-2.649966</c:v>
                      </c:pt>
                      <c:pt idx="87">
                        <c:v>-2.649966</c:v>
                      </c:pt>
                      <c:pt idx="88">
                        <c:v>-2.649966</c:v>
                      </c:pt>
                      <c:pt idx="89">
                        <c:v>-2.649966</c:v>
                      </c:pt>
                      <c:pt idx="90">
                        <c:v>-2.649966</c:v>
                      </c:pt>
                      <c:pt idx="91">
                        <c:v>-2.649966</c:v>
                      </c:pt>
                      <c:pt idx="92">
                        <c:v>-2.649966</c:v>
                      </c:pt>
                      <c:pt idx="93">
                        <c:v>-2.649966</c:v>
                      </c:pt>
                      <c:pt idx="94">
                        <c:v>-2.649966</c:v>
                      </c:pt>
                      <c:pt idx="95">
                        <c:v>-2.649966</c:v>
                      </c:pt>
                      <c:pt idx="96">
                        <c:v>-2.649966</c:v>
                      </c:pt>
                      <c:pt idx="97">
                        <c:v>-2.649966</c:v>
                      </c:pt>
                      <c:pt idx="98">
                        <c:v>-2.649966</c:v>
                      </c:pt>
                      <c:pt idx="99">
                        <c:v>-2.649966</c:v>
                      </c:pt>
                      <c:pt idx="100">
                        <c:v>-2.649966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10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Лист1!$A$32:$A$132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0.80910000000000004</c:v>
                      </c:pt>
                      <c:pt idx="1">
                        <c:v>0.83520000000000005</c:v>
                      </c:pt>
                      <c:pt idx="2">
                        <c:v>0.86129999999999995</c:v>
                      </c:pt>
                      <c:pt idx="3">
                        <c:v>0.88739999999999997</c:v>
                      </c:pt>
                      <c:pt idx="4">
                        <c:v>0.91349999999999998</c:v>
                      </c:pt>
                      <c:pt idx="5">
                        <c:v>0.93959999999999999</c:v>
                      </c:pt>
                      <c:pt idx="6">
                        <c:v>0.9657</c:v>
                      </c:pt>
                      <c:pt idx="7">
                        <c:v>0.99180000000000001</c:v>
                      </c:pt>
                      <c:pt idx="8">
                        <c:v>1.0179</c:v>
                      </c:pt>
                      <c:pt idx="9">
                        <c:v>1.044</c:v>
                      </c:pt>
                      <c:pt idx="10">
                        <c:v>1.0701000000000001</c:v>
                      </c:pt>
                      <c:pt idx="11">
                        <c:v>1.0962000000000001</c:v>
                      </c:pt>
                      <c:pt idx="12">
                        <c:v>1.1223000000000001</c:v>
                      </c:pt>
                      <c:pt idx="13">
                        <c:v>1.1484000000000001</c:v>
                      </c:pt>
                      <c:pt idx="14">
                        <c:v>1.1745000000000001</c:v>
                      </c:pt>
                      <c:pt idx="15">
                        <c:v>1.2005999999999999</c:v>
                      </c:pt>
                      <c:pt idx="16">
                        <c:v>1.2266999999999999</c:v>
                      </c:pt>
                      <c:pt idx="17">
                        <c:v>1.2527999999999999</c:v>
                      </c:pt>
                      <c:pt idx="18">
                        <c:v>1.2788999999999999</c:v>
                      </c:pt>
                      <c:pt idx="19">
                        <c:v>1.3049999999999999</c:v>
                      </c:pt>
                      <c:pt idx="20">
                        <c:v>1.3310999999999999</c:v>
                      </c:pt>
                      <c:pt idx="21">
                        <c:v>1.3572</c:v>
                      </c:pt>
                      <c:pt idx="22">
                        <c:v>1.3833</c:v>
                      </c:pt>
                      <c:pt idx="23">
                        <c:v>1.4094</c:v>
                      </c:pt>
                      <c:pt idx="24">
                        <c:v>1.4355</c:v>
                      </c:pt>
                      <c:pt idx="25">
                        <c:v>1.4616</c:v>
                      </c:pt>
                      <c:pt idx="26">
                        <c:v>1.4877</c:v>
                      </c:pt>
                      <c:pt idx="27">
                        <c:v>1.5138</c:v>
                      </c:pt>
                      <c:pt idx="28">
                        <c:v>1.5399</c:v>
                      </c:pt>
                      <c:pt idx="29">
                        <c:v>1.5660000000000001</c:v>
                      </c:pt>
                      <c:pt idx="30">
                        <c:v>1.5921000000000001</c:v>
                      </c:pt>
                      <c:pt idx="31">
                        <c:v>1.6182000000000001</c:v>
                      </c:pt>
                      <c:pt idx="32">
                        <c:v>1.6443000000000001</c:v>
                      </c:pt>
                      <c:pt idx="33">
                        <c:v>1.6704000000000001</c:v>
                      </c:pt>
                      <c:pt idx="34">
                        <c:v>1.6964999999999999</c:v>
                      </c:pt>
                      <c:pt idx="35">
                        <c:v>1.7225999999999999</c:v>
                      </c:pt>
                      <c:pt idx="36">
                        <c:v>1.7486999999999999</c:v>
                      </c:pt>
                      <c:pt idx="37">
                        <c:v>1.7747999999999999</c:v>
                      </c:pt>
                      <c:pt idx="38">
                        <c:v>1.8008999999999999</c:v>
                      </c:pt>
                      <c:pt idx="39">
                        <c:v>1.827</c:v>
                      </c:pt>
                      <c:pt idx="40">
                        <c:v>1.8531</c:v>
                      </c:pt>
                      <c:pt idx="41">
                        <c:v>1.8792</c:v>
                      </c:pt>
                      <c:pt idx="42">
                        <c:v>1.9053</c:v>
                      </c:pt>
                      <c:pt idx="43">
                        <c:v>1.9314</c:v>
                      </c:pt>
                      <c:pt idx="44">
                        <c:v>1.9575</c:v>
                      </c:pt>
                      <c:pt idx="45">
                        <c:v>1.9836</c:v>
                      </c:pt>
                      <c:pt idx="46">
                        <c:v>2.0097</c:v>
                      </c:pt>
                      <c:pt idx="47">
                        <c:v>2.0358000000000001</c:v>
                      </c:pt>
                      <c:pt idx="48">
                        <c:v>2.0619000000000001</c:v>
                      </c:pt>
                      <c:pt idx="49">
                        <c:v>2.0880000000000001</c:v>
                      </c:pt>
                      <c:pt idx="50">
                        <c:v>2.1141000000000001</c:v>
                      </c:pt>
                      <c:pt idx="51">
                        <c:v>2.1402000000000001</c:v>
                      </c:pt>
                      <c:pt idx="52">
                        <c:v>2.1663000000000001</c:v>
                      </c:pt>
                      <c:pt idx="53">
                        <c:v>2.1924000000000001</c:v>
                      </c:pt>
                      <c:pt idx="54">
                        <c:v>2.2185000000000001</c:v>
                      </c:pt>
                      <c:pt idx="55">
                        <c:v>2.2446000000000002</c:v>
                      </c:pt>
                      <c:pt idx="56">
                        <c:v>2.2707000000000002</c:v>
                      </c:pt>
                      <c:pt idx="57">
                        <c:v>2.2968000000000002</c:v>
                      </c:pt>
                      <c:pt idx="58">
                        <c:v>2.3229000000000002</c:v>
                      </c:pt>
                      <c:pt idx="59">
                        <c:v>2.3490000000000002</c:v>
                      </c:pt>
                      <c:pt idx="60">
                        <c:v>2.3751000000000002</c:v>
                      </c:pt>
                      <c:pt idx="61">
                        <c:v>2.4011999999999998</c:v>
                      </c:pt>
                      <c:pt idx="62">
                        <c:v>2.4272999999999998</c:v>
                      </c:pt>
                      <c:pt idx="63">
                        <c:v>2.4533999999999998</c:v>
                      </c:pt>
                      <c:pt idx="64">
                        <c:v>2.4794999999999998</c:v>
                      </c:pt>
                      <c:pt idx="65">
                        <c:v>2.5055999999999998</c:v>
                      </c:pt>
                      <c:pt idx="66">
                        <c:v>2.5316999999999998</c:v>
                      </c:pt>
                      <c:pt idx="67">
                        <c:v>2.5577999999999999</c:v>
                      </c:pt>
                      <c:pt idx="68">
                        <c:v>2.5838999999999999</c:v>
                      </c:pt>
                      <c:pt idx="69">
                        <c:v>2.61</c:v>
                      </c:pt>
                      <c:pt idx="70">
                        <c:v>2.6360999999999999</c:v>
                      </c:pt>
                      <c:pt idx="71">
                        <c:v>2.6621999999999999</c:v>
                      </c:pt>
                      <c:pt idx="72">
                        <c:v>2.6882999999999999</c:v>
                      </c:pt>
                      <c:pt idx="73">
                        <c:v>2.7143999999999999</c:v>
                      </c:pt>
                      <c:pt idx="74">
                        <c:v>2.7404999999999999</c:v>
                      </c:pt>
                      <c:pt idx="75">
                        <c:v>2.7665999999999999</c:v>
                      </c:pt>
                      <c:pt idx="76">
                        <c:v>2.7927</c:v>
                      </c:pt>
                      <c:pt idx="77">
                        <c:v>2.8188</c:v>
                      </c:pt>
                      <c:pt idx="78">
                        <c:v>2.8449</c:v>
                      </c:pt>
                      <c:pt idx="79">
                        <c:v>2.871</c:v>
                      </c:pt>
                      <c:pt idx="80">
                        <c:v>2.8971</c:v>
                      </c:pt>
                      <c:pt idx="81">
                        <c:v>2.9232</c:v>
                      </c:pt>
                      <c:pt idx="82">
                        <c:v>2.9493</c:v>
                      </c:pt>
                      <c:pt idx="83">
                        <c:v>2.9754</c:v>
                      </c:pt>
                      <c:pt idx="84">
                        <c:v>3.0015000000000001</c:v>
                      </c:pt>
                      <c:pt idx="85">
                        <c:v>3.0276000000000001</c:v>
                      </c:pt>
                      <c:pt idx="86">
                        <c:v>3.0537000000000001</c:v>
                      </c:pt>
                      <c:pt idx="87">
                        <c:v>3.0798000000000001</c:v>
                      </c:pt>
                      <c:pt idx="88">
                        <c:v>3.1059000000000001</c:v>
                      </c:pt>
                      <c:pt idx="89">
                        <c:v>3.1320000000000001</c:v>
                      </c:pt>
                      <c:pt idx="90">
                        <c:v>3.1581000000000001</c:v>
                      </c:pt>
                      <c:pt idx="91">
                        <c:v>3.1842000000000001</c:v>
                      </c:pt>
                      <c:pt idx="92">
                        <c:v>3.2103000000000002</c:v>
                      </c:pt>
                      <c:pt idx="93">
                        <c:v>3.2364000000000002</c:v>
                      </c:pt>
                      <c:pt idx="94">
                        <c:v>3.2625000000000002</c:v>
                      </c:pt>
                      <c:pt idx="95">
                        <c:v>3.2886000000000002</c:v>
                      </c:pt>
                      <c:pt idx="96">
                        <c:v>3.3147000000000002</c:v>
                      </c:pt>
                      <c:pt idx="97">
                        <c:v>3.3408000000000002</c:v>
                      </c:pt>
                      <c:pt idx="98">
                        <c:v>3.3668999999999998</c:v>
                      </c:pt>
                      <c:pt idx="99">
                        <c:v>3.3929999999999998</c:v>
                      </c:pt>
                      <c:pt idx="100">
                        <c:v>3.4190999999999998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Лист1!$D$32:$D$132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-2.118646</c:v>
                      </c:pt>
                      <c:pt idx="1">
                        <c:v>-2.2017639999999998</c:v>
                      </c:pt>
                      <c:pt idx="2">
                        <c:v>-2.278769</c:v>
                      </c:pt>
                      <c:pt idx="3">
                        <c:v>-2.349167</c:v>
                      </c:pt>
                      <c:pt idx="4">
                        <c:v>-2.412579</c:v>
                      </c:pt>
                      <c:pt idx="5">
                        <c:v>-2.4687420000000002</c:v>
                      </c:pt>
                      <c:pt idx="6">
                        <c:v>-2.5174989999999999</c:v>
                      </c:pt>
                      <c:pt idx="7">
                        <c:v>-2.5587849999999999</c:v>
                      </c:pt>
                      <c:pt idx="8">
                        <c:v>-2.5926079999999998</c:v>
                      </c:pt>
                      <c:pt idx="9">
                        <c:v>-2.6190250000000002</c:v>
                      </c:pt>
                      <c:pt idx="10">
                        <c:v>-2.6381139999999998</c:v>
                      </c:pt>
                      <c:pt idx="11">
                        <c:v>-2.649966</c:v>
                      </c:pt>
                      <c:pt idx="12">
                        <c:v>-2.649966</c:v>
                      </c:pt>
                      <c:pt idx="13">
                        <c:v>-2.649966</c:v>
                      </c:pt>
                      <c:pt idx="14">
                        <c:v>-2.649966</c:v>
                      </c:pt>
                      <c:pt idx="15">
                        <c:v>-2.649966</c:v>
                      </c:pt>
                      <c:pt idx="16">
                        <c:v>-2.649966</c:v>
                      </c:pt>
                      <c:pt idx="17">
                        <c:v>-2.649966</c:v>
                      </c:pt>
                      <c:pt idx="18">
                        <c:v>-2.649966</c:v>
                      </c:pt>
                      <c:pt idx="19">
                        <c:v>-2.649966</c:v>
                      </c:pt>
                      <c:pt idx="20">
                        <c:v>-2.649966</c:v>
                      </c:pt>
                      <c:pt idx="21">
                        <c:v>-2.649966</c:v>
                      </c:pt>
                      <c:pt idx="22">
                        <c:v>-2.649966</c:v>
                      </c:pt>
                      <c:pt idx="23">
                        <c:v>-2.649966</c:v>
                      </c:pt>
                      <c:pt idx="24">
                        <c:v>-2.649966</c:v>
                      </c:pt>
                      <c:pt idx="25">
                        <c:v>-2.649966</c:v>
                      </c:pt>
                      <c:pt idx="26">
                        <c:v>-2.649966</c:v>
                      </c:pt>
                      <c:pt idx="27">
                        <c:v>-2.649966</c:v>
                      </c:pt>
                      <c:pt idx="28">
                        <c:v>-2.649966</c:v>
                      </c:pt>
                      <c:pt idx="29">
                        <c:v>-2.649966</c:v>
                      </c:pt>
                      <c:pt idx="30">
                        <c:v>-2.649966</c:v>
                      </c:pt>
                      <c:pt idx="31">
                        <c:v>-2.649966</c:v>
                      </c:pt>
                      <c:pt idx="32">
                        <c:v>-2.649966</c:v>
                      </c:pt>
                      <c:pt idx="33">
                        <c:v>-2.649966</c:v>
                      </c:pt>
                      <c:pt idx="34">
                        <c:v>-2.649966</c:v>
                      </c:pt>
                      <c:pt idx="35">
                        <c:v>-2.649966</c:v>
                      </c:pt>
                      <c:pt idx="36">
                        <c:v>-2.649966</c:v>
                      </c:pt>
                      <c:pt idx="37">
                        <c:v>-2.649966</c:v>
                      </c:pt>
                      <c:pt idx="38">
                        <c:v>-2.649966</c:v>
                      </c:pt>
                      <c:pt idx="39">
                        <c:v>-2.649966</c:v>
                      </c:pt>
                      <c:pt idx="40">
                        <c:v>-2.649966</c:v>
                      </c:pt>
                      <c:pt idx="41">
                        <c:v>-2.649966</c:v>
                      </c:pt>
                      <c:pt idx="42">
                        <c:v>-2.649966</c:v>
                      </c:pt>
                      <c:pt idx="43">
                        <c:v>-2.649966</c:v>
                      </c:pt>
                      <c:pt idx="44">
                        <c:v>-2.649966</c:v>
                      </c:pt>
                      <c:pt idx="45">
                        <c:v>-2.649966</c:v>
                      </c:pt>
                      <c:pt idx="46">
                        <c:v>-2.649966</c:v>
                      </c:pt>
                      <c:pt idx="47">
                        <c:v>-2.649966</c:v>
                      </c:pt>
                      <c:pt idx="48">
                        <c:v>-2.649966</c:v>
                      </c:pt>
                      <c:pt idx="49">
                        <c:v>-2.649966</c:v>
                      </c:pt>
                      <c:pt idx="50">
                        <c:v>-2.649966</c:v>
                      </c:pt>
                      <c:pt idx="51">
                        <c:v>-2.649966</c:v>
                      </c:pt>
                      <c:pt idx="52">
                        <c:v>-2.649966</c:v>
                      </c:pt>
                      <c:pt idx="53">
                        <c:v>-2.649966</c:v>
                      </c:pt>
                      <c:pt idx="54">
                        <c:v>-2.649966</c:v>
                      </c:pt>
                      <c:pt idx="55">
                        <c:v>-2.649966</c:v>
                      </c:pt>
                      <c:pt idx="56">
                        <c:v>-2.649966</c:v>
                      </c:pt>
                      <c:pt idx="57">
                        <c:v>-2.649966</c:v>
                      </c:pt>
                      <c:pt idx="58">
                        <c:v>-2.649966</c:v>
                      </c:pt>
                      <c:pt idx="59">
                        <c:v>-2.649966</c:v>
                      </c:pt>
                      <c:pt idx="60">
                        <c:v>-2.649966</c:v>
                      </c:pt>
                      <c:pt idx="61">
                        <c:v>-2.649966</c:v>
                      </c:pt>
                      <c:pt idx="62">
                        <c:v>-2.649966</c:v>
                      </c:pt>
                      <c:pt idx="63">
                        <c:v>-2.649966</c:v>
                      </c:pt>
                      <c:pt idx="64">
                        <c:v>-2.649966</c:v>
                      </c:pt>
                      <c:pt idx="65">
                        <c:v>-2.649966</c:v>
                      </c:pt>
                      <c:pt idx="66">
                        <c:v>-2.649966</c:v>
                      </c:pt>
                      <c:pt idx="67">
                        <c:v>-2.649966</c:v>
                      </c:pt>
                      <c:pt idx="68">
                        <c:v>-2.649966</c:v>
                      </c:pt>
                      <c:pt idx="69">
                        <c:v>-2.649966</c:v>
                      </c:pt>
                      <c:pt idx="70">
                        <c:v>-2.649966</c:v>
                      </c:pt>
                      <c:pt idx="71">
                        <c:v>-2.649966</c:v>
                      </c:pt>
                      <c:pt idx="72">
                        <c:v>-2.649966</c:v>
                      </c:pt>
                      <c:pt idx="73">
                        <c:v>-2.649966</c:v>
                      </c:pt>
                      <c:pt idx="74">
                        <c:v>-2.649966</c:v>
                      </c:pt>
                      <c:pt idx="75">
                        <c:v>-2.649966</c:v>
                      </c:pt>
                      <c:pt idx="76">
                        <c:v>-2.649966</c:v>
                      </c:pt>
                      <c:pt idx="77">
                        <c:v>-2.649966</c:v>
                      </c:pt>
                      <c:pt idx="78">
                        <c:v>-2.649966</c:v>
                      </c:pt>
                      <c:pt idx="79">
                        <c:v>-2.649966</c:v>
                      </c:pt>
                      <c:pt idx="80">
                        <c:v>-2.649966</c:v>
                      </c:pt>
                      <c:pt idx="81">
                        <c:v>-2.649966</c:v>
                      </c:pt>
                      <c:pt idx="82">
                        <c:v>-2.649966</c:v>
                      </c:pt>
                      <c:pt idx="83">
                        <c:v>-2.649966</c:v>
                      </c:pt>
                      <c:pt idx="84">
                        <c:v>-2.649966</c:v>
                      </c:pt>
                      <c:pt idx="85">
                        <c:v>-2.649966</c:v>
                      </c:pt>
                      <c:pt idx="86">
                        <c:v>-2.649966</c:v>
                      </c:pt>
                      <c:pt idx="87">
                        <c:v>-2.649966</c:v>
                      </c:pt>
                      <c:pt idx="88">
                        <c:v>-2.649966</c:v>
                      </c:pt>
                      <c:pt idx="89">
                        <c:v>-2.649966</c:v>
                      </c:pt>
                      <c:pt idx="90">
                        <c:v>-2.649966</c:v>
                      </c:pt>
                      <c:pt idx="91">
                        <c:v>-2.649966</c:v>
                      </c:pt>
                      <c:pt idx="92">
                        <c:v>-2.649966</c:v>
                      </c:pt>
                      <c:pt idx="93">
                        <c:v>-2.649966</c:v>
                      </c:pt>
                      <c:pt idx="94">
                        <c:v>-2.649966</c:v>
                      </c:pt>
                      <c:pt idx="95">
                        <c:v>-2.649966</c:v>
                      </c:pt>
                      <c:pt idx="96">
                        <c:v>-2.649966</c:v>
                      </c:pt>
                      <c:pt idx="97">
                        <c:v>-2.649966</c:v>
                      </c:pt>
                      <c:pt idx="98">
                        <c:v>-2.649966</c:v>
                      </c:pt>
                      <c:pt idx="99">
                        <c:v>-2.649966</c:v>
                      </c:pt>
                      <c:pt idx="100">
                        <c:v>-2.649966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100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Лист1!$F$32:$F$132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-2.1186530000000001</c:v>
                      </c:pt>
                      <c:pt idx="1">
                        <c:v>-2.2017699999999998</c:v>
                      </c:pt>
                      <c:pt idx="2">
                        <c:v>-2.2787739999999999</c:v>
                      </c:pt>
                      <c:pt idx="3">
                        <c:v>-2.3491710000000001</c:v>
                      </c:pt>
                      <c:pt idx="4">
                        <c:v>-2.4125830000000001</c:v>
                      </c:pt>
                      <c:pt idx="5">
                        <c:v>-2.4687450000000002</c:v>
                      </c:pt>
                      <c:pt idx="6">
                        <c:v>-2.5175010000000002</c:v>
                      </c:pt>
                      <c:pt idx="7">
                        <c:v>-2.558786</c:v>
                      </c:pt>
                      <c:pt idx="8">
                        <c:v>-2.5926089999999999</c:v>
                      </c:pt>
                      <c:pt idx="9">
                        <c:v>-2.6190259999999999</c:v>
                      </c:pt>
                      <c:pt idx="10">
                        <c:v>-2.6381139999999998</c:v>
                      </c:pt>
                      <c:pt idx="11">
                        <c:v>-2.649966</c:v>
                      </c:pt>
                      <c:pt idx="12">
                        <c:v>-2.649966</c:v>
                      </c:pt>
                      <c:pt idx="13">
                        <c:v>-2.649966</c:v>
                      </c:pt>
                      <c:pt idx="14">
                        <c:v>-2.649966</c:v>
                      </c:pt>
                      <c:pt idx="15">
                        <c:v>-2.649966</c:v>
                      </c:pt>
                      <c:pt idx="16">
                        <c:v>-2.649966</c:v>
                      </c:pt>
                      <c:pt idx="17">
                        <c:v>-2.649966</c:v>
                      </c:pt>
                      <c:pt idx="18">
                        <c:v>-2.649966</c:v>
                      </c:pt>
                      <c:pt idx="19">
                        <c:v>-2.649966</c:v>
                      </c:pt>
                      <c:pt idx="20">
                        <c:v>-2.649966</c:v>
                      </c:pt>
                      <c:pt idx="21">
                        <c:v>-2.649966</c:v>
                      </c:pt>
                      <c:pt idx="22">
                        <c:v>-2.649966</c:v>
                      </c:pt>
                      <c:pt idx="23">
                        <c:v>-2.649966</c:v>
                      </c:pt>
                      <c:pt idx="24">
                        <c:v>-2.649966</c:v>
                      </c:pt>
                      <c:pt idx="25">
                        <c:v>-2.649966</c:v>
                      </c:pt>
                      <c:pt idx="26">
                        <c:v>-2.649966</c:v>
                      </c:pt>
                      <c:pt idx="27">
                        <c:v>-2.649966</c:v>
                      </c:pt>
                      <c:pt idx="28">
                        <c:v>-2.649966</c:v>
                      </c:pt>
                      <c:pt idx="29">
                        <c:v>-2.649966</c:v>
                      </c:pt>
                      <c:pt idx="30">
                        <c:v>-2.649966</c:v>
                      </c:pt>
                      <c:pt idx="31">
                        <c:v>-2.649966</c:v>
                      </c:pt>
                      <c:pt idx="32">
                        <c:v>-2.649966</c:v>
                      </c:pt>
                      <c:pt idx="33">
                        <c:v>-2.649966</c:v>
                      </c:pt>
                      <c:pt idx="34">
                        <c:v>-2.649966</c:v>
                      </c:pt>
                      <c:pt idx="35">
                        <c:v>-2.649966</c:v>
                      </c:pt>
                      <c:pt idx="36">
                        <c:v>-2.649966</c:v>
                      </c:pt>
                      <c:pt idx="37">
                        <c:v>-2.649966</c:v>
                      </c:pt>
                      <c:pt idx="38">
                        <c:v>-2.649966</c:v>
                      </c:pt>
                      <c:pt idx="39">
                        <c:v>-2.649966</c:v>
                      </c:pt>
                      <c:pt idx="40">
                        <c:v>-2.649966</c:v>
                      </c:pt>
                      <c:pt idx="41">
                        <c:v>-2.649966</c:v>
                      </c:pt>
                      <c:pt idx="42">
                        <c:v>-2.649966</c:v>
                      </c:pt>
                      <c:pt idx="43">
                        <c:v>-2.649966</c:v>
                      </c:pt>
                      <c:pt idx="44">
                        <c:v>-2.649966</c:v>
                      </c:pt>
                      <c:pt idx="45">
                        <c:v>-2.649966</c:v>
                      </c:pt>
                      <c:pt idx="46">
                        <c:v>-2.649966</c:v>
                      </c:pt>
                      <c:pt idx="47">
                        <c:v>-2.649966</c:v>
                      </c:pt>
                      <c:pt idx="48">
                        <c:v>-2.649966</c:v>
                      </c:pt>
                      <c:pt idx="49">
                        <c:v>-2.649966</c:v>
                      </c:pt>
                      <c:pt idx="50">
                        <c:v>-2.649966</c:v>
                      </c:pt>
                      <c:pt idx="51">
                        <c:v>-2.649966</c:v>
                      </c:pt>
                      <c:pt idx="52">
                        <c:v>-2.649966</c:v>
                      </c:pt>
                      <c:pt idx="53">
                        <c:v>-2.649966</c:v>
                      </c:pt>
                      <c:pt idx="54">
                        <c:v>-2.649966</c:v>
                      </c:pt>
                      <c:pt idx="55">
                        <c:v>-2.649966</c:v>
                      </c:pt>
                      <c:pt idx="56">
                        <c:v>-2.649966</c:v>
                      </c:pt>
                      <c:pt idx="57">
                        <c:v>-2.649966</c:v>
                      </c:pt>
                      <c:pt idx="58">
                        <c:v>-2.649966</c:v>
                      </c:pt>
                      <c:pt idx="59">
                        <c:v>-2.649966</c:v>
                      </c:pt>
                      <c:pt idx="60">
                        <c:v>-2.649966</c:v>
                      </c:pt>
                      <c:pt idx="61">
                        <c:v>-2.649966</c:v>
                      </c:pt>
                      <c:pt idx="62">
                        <c:v>-2.649966</c:v>
                      </c:pt>
                      <c:pt idx="63">
                        <c:v>-2.649966</c:v>
                      </c:pt>
                      <c:pt idx="64">
                        <c:v>-2.649966</c:v>
                      </c:pt>
                      <c:pt idx="65">
                        <c:v>-2.649966</c:v>
                      </c:pt>
                      <c:pt idx="66">
                        <c:v>-2.649966</c:v>
                      </c:pt>
                      <c:pt idx="67">
                        <c:v>-2.649966</c:v>
                      </c:pt>
                      <c:pt idx="68">
                        <c:v>-2.649966</c:v>
                      </c:pt>
                      <c:pt idx="69">
                        <c:v>-2.649966</c:v>
                      </c:pt>
                      <c:pt idx="70">
                        <c:v>-2.649966</c:v>
                      </c:pt>
                      <c:pt idx="71">
                        <c:v>-2.649966</c:v>
                      </c:pt>
                      <c:pt idx="72">
                        <c:v>-2.649966</c:v>
                      </c:pt>
                      <c:pt idx="73">
                        <c:v>-2.649966</c:v>
                      </c:pt>
                      <c:pt idx="74">
                        <c:v>-2.649966</c:v>
                      </c:pt>
                      <c:pt idx="75">
                        <c:v>-2.649966</c:v>
                      </c:pt>
                      <c:pt idx="76">
                        <c:v>-2.649966</c:v>
                      </c:pt>
                      <c:pt idx="77">
                        <c:v>-2.649966</c:v>
                      </c:pt>
                      <c:pt idx="78">
                        <c:v>-2.649966</c:v>
                      </c:pt>
                      <c:pt idx="79">
                        <c:v>-2.649966</c:v>
                      </c:pt>
                      <c:pt idx="80">
                        <c:v>-2.649966</c:v>
                      </c:pt>
                      <c:pt idx="81">
                        <c:v>-2.649966</c:v>
                      </c:pt>
                      <c:pt idx="82">
                        <c:v>-2.649966</c:v>
                      </c:pt>
                      <c:pt idx="83">
                        <c:v>-2.649966</c:v>
                      </c:pt>
                      <c:pt idx="84">
                        <c:v>-2.649966</c:v>
                      </c:pt>
                      <c:pt idx="85">
                        <c:v>-2.649966</c:v>
                      </c:pt>
                      <c:pt idx="86">
                        <c:v>-2.649966</c:v>
                      </c:pt>
                      <c:pt idx="87">
                        <c:v>-2.649966</c:v>
                      </c:pt>
                      <c:pt idx="88">
                        <c:v>-2.649966</c:v>
                      </c:pt>
                      <c:pt idx="89">
                        <c:v>-2.649966</c:v>
                      </c:pt>
                      <c:pt idx="90">
                        <c:v>-2.649966</c:v>
                      </c:pt>
                      <c:pt idx="91">
                        <c:v>-2.649966</c:v>
                      </c:pt>
                      <c:pt idx="92">
                        <c:v>-2.649966</c:v>
                      </c:pt>
                      <c:pt idx="93">
                        <c:v>-2.649966</c:v>
                      </c:pt>
                      <c:pt idx="94">
                        <c:v>-2.649966</c:v>
                      </c:pt>
                      <c:pt idx="95">
                        <c:v>-2.649966</c:v>
                      </c:pt>
                      <c:pt idx="96">
                        <c:v>-2.649966</c:v>
                      </c:pt>
                      <c:pt idx="97">
                        <c:v>-2.649966</c:v>
                      </c:pt>
                      <c:pt idx="98">
                        <c:v>-2.649966</c:v>
                      </c:pt>
                      <c:pt idx="99">
                        <c:v>-2.649966</c:v>
                      </c:pt>
                      <c:pt idx="100">
                        <c:v>-2.649966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130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Лист1!$H$32:$H$132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-2.118655</c:v>
                      </c:pt>
                      <c:pt idx="1">
                        <c:v>-2.2017720000000001</c:v>
                      </c:pt>
                      <c:pt idx="2">
                        <c:v>-2.2787760000000001</c:v>
                      </c:pt>
                      <c:pt idx="3">
                        <c:v>-2.349173</c:v>
                      </c:pt>
                      <c:pt idx="4">
                        <c:v>-2.412585</c:v>
                      </c:pt>
                      <c:pt idx="5">
                        <c:v>-2.468747</c:v>
                      </c:pt>
                      <c:pt idx="6">
                        <c:v>-2.517503</c:v>
                      </c:pt>
                      <c:pt idx="7">
                        <c:v>-2.5587879999999998</c:v>
                      </c:pt>
                      <c:pt idx="8">
                        <c:v>-2.5926110000000002</c:v>
                      </c:pt>
                      <c:pt idx="9">
                        <c:v>-2.6190280000000001</c:v>
                      </c:pt>
                      <c:pt idx="10">
                        <c:v>-2.6381160000000001</c:v>
                      </c:pt>
                      <c:pt idx="11">
                        <c:v>-2.6499679999999999</c:v>
                      </c:pt>
                      <c:pt idx="12">
                        <c:v>-2.6499679999999999</c:v>
                      </c:pt>
                      <c:pt idx="13">
                        <c:v>-2.6499679999999999</c:v>
                      </c:pt>
                      <c:pt idx="14">
                        <c:v>-2.6499679999999999</c:v>
                      </c:pt>
                      <c:pt idx="15">
                        <c:v>-2.6499679999999999</c:v>
                      </c:pt>
                      <c:pt idx="16">
                        <c:v>-2.6499679999999999</c:v>
                      </c:pt>
                      <c:pt idx="17">
                        <c:v>-2.6499679999999999</c:v>
                      </c:pt>
                      <c:pt idx="18">
                        <c:v>-2.6499679999999999</c:v>
                      </c:pt>
                      <c:pt idx="19">
                        <c:v>-2.6499679999999999</c:v>
                      </c:pt>
                      <c:pt idx="20">
                        <c:v>-2.6499679999999999</c:v>
                      </c:pt>
                      <c:pt idx="21">
                        <c:v>-2.6499679999999999</c:v>
                      </c:pt>
                      <c:pt idx="22">
                        <c:v>-2.6499679999999999</c:v>
                      </c:pt>
                      <c:pt idx="23">
                        <c:v>-2.6499679999999999</c:v>
                      </c:pt>
                      <c:pt idx="24">
                        <c:v>-2.6499679999999999</c:v>
                      </c:pt>
                      <c:pt idx="25">
                        <c:v>-2.6499679999999999</c:v>
                      </c:pt>
                      <c:pt idx="26">
                        <c:v>-2.6499679999999999</c:v>
                      </c:pt>
                      <c:pt idx="27">
                        <c:v>-2.6499679999999999</c:v>
                      </c:pt>
                      <c:pt idx="28">
                        <c:v>-2.6499679999999999</c:v>
                      </c:pt>
                      <c:pt idx="29">
                        <c:v>-2.6499679999999999</c:v>
                      </c:pt>
                      <c:pt idx="30">
                        <c:v>-2.6499679999999999</c:v>
                      </c:pt>
                      <c:pt idx="31">
                        <c:v>-2.6499679999999999</c:v>
                      </c:pt>
                      <c:pt idx="32">
                        <c:v>-2.6499679999999999</c:v>
                      </c:pt>
                      <c:pt idx="33">
                        <c:v>-2.6499679999999999</c:v>
                      </c:pt>
                      <c:pt idx="34">
                        <c:v>-2.6499679999999999</c:v>
                      </c:pt>
                      <c:pt idx="35">
                        <c:v>-2.6499679999999999</c:v>
                      </c:pt>
                      <c:pt idx="36">
                        <c:v>-2.6499679999999999</c:v>
                      </c:pt>
                      <c:pt idx="37">
                        <c:v>-2.6499679999999999</c:v>
                      </c:pt>
                      <c:pt idx="38">
                        <c:v>-2.6499679999999999</c:v>
                      </c:pt>
                      <c:pt idx="39">
                        <c:v>-2.6499679999999999</c:v>
                      </c:pt>
                      <c:pt idx="40">
                        <c:v>-2.6499679999999999</c:v>
                      </c:pt>
                      <c:pt idx="41">
                        <c:v>-2.6499679999999999</c:v>
                      </c:pt>
                      <c:pt idx="42">
                        <c:v>-2.6499679999999999</c:v>
                      </c:pt>
                      <c:pt idx="43">
                        <c:v>-2.6499679999999999</c:v>
                      </c:pt>
                      <c:pt idx="44">
                        <c:v>-2.6499679999999999</c:v>
                      </c:pt>
                      <c:pt idx="45">
                        <c:v>-2.6499679999999999</c:v>
                      </c:pt>
                      <c:pt idx="46">
                        <c:v>-2.6499679999999999</c:v>
                      </c:pt>
                      <c:pt idx="47">
                        <c:v>-2.6499679999999999</c:v>
                      </c:pt>
                      <c:pt idx="48">
                        <c:v>-2.6499679999999999</c:v>
                      </c:pt>
                      <c:pt idx="49">
                        <c:v>-2.6499679999999999</c:v>
                      </c:pt>
                      <c:pt idx="50">
                        <c:v>-2.6499679999999999</c:v>
                      </c:pt>
                      <c:pt idx="51">
                        <c:v>-2.6499679999999999</c:v>
                      </c:pt>
                      <c:pt idx="52">
                        <c:v>-2.6499679999999999</c:v>
                      </c:pt>
                      <c:pt idx="53">
                        <c:v>-2.6499679999999999</c:v>
                      </c:pt>
                      <c:pt idx="54">
                        <c:v>-2.6499679999999999</c:v>
                      </c:pt>
                      <c:pt idx="55">
                        <c:v>-2.6499679999999999</c:v>
                      </c:pt>
                      <c:pt idx="56">
                        <c:v>-2.6499679999999999</c:v>
                      </c:pt>
                      <c:pt idx="57">
                        <c:v>-2.6499679999999999</c:v>
                      </c:pt>
                      <c:pt idx="58">
                        <c:v>-2.6499679999999999</c:v>
                      </c:pt>
                      <c:pt idx="59">
                        <c:v>-2.6499679999999999</c:v>
                      </c:pt>
                      <c:pt idx="60">
                        <c:v>-2.6499679999999999</c:v>
                      </c:pt>
                      <c:pt idx="61">
                        <c:v>-2.6499679999999999</c:v>
                      </c:pt>
                      <c:pt idx="62">
                        <c:v>-2.6499679999999999</c:v>
                      </c:pt>
                      <c:pt idx="63">
                        <c:v>-2.6499679999999999</c:v>
                      </c:pt>
                      <c:pt idx="64">
                        <c:v>-2.6499679999999999</c:v>
                      </c:pt>
                      <c:pt idx="65">
                        <c:v>-2.6499679999999999</c:v>
                      </c:pt>
                      <c:pt idx="66">
                        <c:v>-2.6499679999999999</c:v>
                      </c:pt>
                      <c:pt idx="67">
                        <c:v>-2.6499679999999999</c:v>
                      </c:pt>
                      <c:pt idx="68">
                        <c:v>-2.6499679999999999</c:v>
                      </c:pt>
                      <c:pt idx="69">
                        <c:v>-2.6499679999999999</c:v>
                      </c:pt>
                      <c:pt idx="70">
                        <c:v>-2.6499679999999999</c:v>
                      </c:pt>
                      <c:pt idx="71">
                        <c:v>-2.6499679999999999</c:v>
                      </c:pt>
                      <c:pt idx="72">
                        <c:v>-2.6499679999999999</c:v>
                      </c:pt>
                      <c:pt idx="73">
                        <c:v>-2.6499679999999999</c:v>
                      </c:pt>
                      <c:pt idx="74">
                        <c:v>-2.6499679999999999</c:v>
                      </c:pt>
                      <c:pt idx="75">
                        <c:v>-2.6499679999999999</c:v>
                      </c:pt>
                      <c:pt idx="76">
                        <c:v>-2.6499679999999999</c:v>
                      </c:pt>
                      <c:pt idx="77">
                        <c:v>-2.6499679999999999</c:v>
                      </c:pt>
                      <c:pt idx="78">
                        <c:v>-2.6499679999999999</c:v>
                      </c:pt>
                      <c:pt idx="79">
                        <c:v>-2.6499679999999999</c:v>
                      </c:pt>
                      <c:pt idx="80">
                        <c:v>-2.6499679999999999</c:v>
                      </c:pt>
                      <c:pt idx="81">
                        <c:v>-2.6499679999999999</c:v>
                      </c:pt>
                      <c:pt idx="82">
                        <c:v>-2.6499679999999999</c:v>
                      </c:pt>
                      <c:pt idx="83">
                        <c:v>-2.6499679999999999</c:v>
                      </c:pt>
                      <c:pt idx="84">
                        <c:v>-2.6499679999999999</c:v>
                      </c:pt>
                      <c:pt idx="85">
                        <c:v>-2.6499679999999999</c:v>
                      </c:pt>
                      <c:pt idx="86">
                        <c:v>-2.6499679999999999</c:v>
                      </c:pt>
                      <c:pt idx="87">
                        <c:v>-2.6499679999999999</c:v>
                      </c:pt>
                      <c:pt idx="88">
                        <c:v>-2.6499679999999999</c:v>
                      </c:pt>
                      <c:pt idx="89">
                        <c:v>-2.6499679999999999</c:v>
                      </c:pt>
                      <c:pt idx="90">
                        <c:v>-2.6499679999999999</c:v>
                      </c:pt>
                      <c:pt idx="91">
                        <c:v>-2.6499679999999999</c:v>
                      </c:pt>
                      <c:pt idx="92">
                        <c:v>-2.6499679999999999</c:v>
                      </c:pt>
                      <c:pt idx="93">
                        <c:v>-2.6499679999999999</c:v>
                      </c:pt>
                      <c:pt idx="94">
                        <c:v>-2.6499679999999999</c:v>
                      </c:pt>
                      <c:pt idx="95">
                        <c:v>-2.6499679999999999</c:v>
                      </c:pt>
                      <c:pt idx="96">
                        <c:v>-2.6499679999999999</c:v>
                      </c:pt>
                      <c:pt idx="97">
                        <c:v>-2.6499679999999999</c:v>
                      </c:pt>
                      <c:pt idx="98">
                        <c:v>-2.6499679999999999</c:v>
                      </c:pt>
                      <c:pt idx="99">
                        <c:v>-2.6499679999999999</c:v>
                      </c:pt>
                      <c:pt idx="100">
                        <c:v>-2.6499679999999999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Лист1!$J$1</c15:sqref>
                        </c15:formulaRef>
                      </c:ext>
                    </c:extLst>
                    <c:strCache>
                      <c:ptCount val="1"/>
                      <c:pt idx="0">
                        <c:v>RO by ОРУК_C 150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Лист1!$J$32:$J$132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-2.1186530000000001</c:v>
                      </c:pt>
                      <c:pt idx="1">
                        <c:v>-2.2017699999999998</c:v>
                      </c:pt>
                      <c:pt idx="2">
                        <c:v>-2.2787739999999999</c:v>
                      </c:pt>
                      <c:pt idx="3">
                        <c:v>-2.3491710000000001</c:v>
                      </c:pt>
                      <c:pt idx="4">
                        <c:v>-2.4125830000000001</c:v>
                      </c:pt>
                      <c:pt idx="5">
                        <c:v>-2.4687450000000002</c:v>
                      </c:pt>
                      <c:pt idx="6">
                        <c:v>-2.5175010000000002</c:v>
                      </c:pt>
                      <c:pt idx="7">
                        <c:v>-2.558786</c:v>
                      </c:pt>
                      <c:pt idx="8">
                        <c:v>-2.5926089999999999</c:v>
                      </c:pt>
                      <c:pt idx="9">
                        <c:v>-2.6190259999999999</c:v>
                      </c:pt>
                      <c:pt idx="10">
                        <c:v>-2.6381139999999998</c:v>
                      </c:pt>
                      <c:pt idx="11">
                        <c:v>-2.649966</c:v>
                      </c:pt>
                      <c:pt idx="12">
                        <c:v>-2.649966</c:v>
                      </c:pt>
                      <c:pt idx="13">
                        <c:v>-2.649966</c:v>
                      </c:pt>
                      <c:pt idx="14">
                        <c:v>-2.649966</c:v>
                      </c:pt>
                      <c:pt idx="15">
                        <c:v>-2.649966</c:v>
                      </c:pt>
                      <c:pt idx="16">
                        <c:v>-2.649966</c:v>
                      </c:pt>
                      <c:pt idx="17">
                        <c:v>-2.649966</c:v>
                      </c:pt>
                      <c:pt idx="18">
                        <c:v>-2.649966</c:v>
                      </c:pt>
                      <c:pt idx="19">
                        <c:v>-2.649966</c:v>
                      </c:pt>
                      <c:pt idx="20">
                        <c:v>-2.649966</c:v>
                      </c:pt>
                      <c:pt idx="21">
                        <c:v>-2.649966</c:v>
                      </c:pt>
                      <c:pt idx="22">
                        <c:v>-2.649966</c:v>
                      </c:pt>
                      <c:pt idx="23">
                        <c:v>-2.649966</c:v>
                      </c:pt>
                      <c:pt idx="24">
                        <c:v>-2.649966</c:v>
                      </c:pt>
                      <c:pt idx="25">
                        <c:v>-2.649966</c:v>
                      </c:pt>
                      <c:pt idx="26">
                        <c:v>-2.649966</c:v>
                      </c:pt>
                      <c:pt idx="27">
                        <c:v>-2.649966</c:v>
                      </c:pt>
                      <c:pt idx="28">
                        <c:v>-2.649966</c:v>
                      </c:pt>
                      <c:pt idx="29">
                        <c:v>-2.649966</c:v>
                      </c:pt>
                      <c:pt idx="30">
                        <c:v>-2.649966</c:v>
                      </c:pt>
                      <c:pt idx="31">
                        <c:v>-2.649966</c:v>
                      </c:pt>
                      <c:pt idx="32">
                        <c:v>-2.649966</c:v>
                      </c:pt>
                      <c:pt idx="33">
                        <c:v>-2.649966</c:v>
                      </c:pt>
                      <c:pt idx="34">
                        <c:v>-2.649966</c:v>
                      </c:pt>
                      <c:pt idx="35">
                        <c:v>-2.649966</c:v>
                      </c:pt>
                      <c:pt idx="36">
                        <c:v>-2.649966</c:v>
                      </c:pt>
                      <c:pt idx="37">
                        <c:v>-2.649966</c:v>
                      </c:pt>
                      <c:pt idx="38">
                        <c:v>-2.649966</c:v>
                      </c:pt>
                      <c:pt idx="39">
                        <c:v>-2.649966</c:v>
                      </c:pt>
                      <c:pt idx="40">
                        <c:v>-2.649966</c:v>
                      </c:pt>
                      <c:pt idx="41">
                        <c:v>-2.649966</c:v>
                      </c:pt>
                      <c:pt idx="42">
                        <c:v>-2.649966</c:v>
                      </c:pt>
                      <c:pt idx="43">
                        <c:v>-2.649966</c:v>
                      </c:pt>
                      <c:pt idx="44">
                        <c:v>-2.649966</c:v>
                      </c:pt>
                      <c:pt idx="45">
                        <c:v>-2.649966</c:v>
                      </c:pt>
                      <c:pt idx="46">
                        <c:v>-2.649966</c:v>
                      </c:pt>
                      <c:pt idx="47">
                        <c:v>-2.649966</c:v>
                      </c:pt>
                      <c:pt idx="48">
                        <c:v>-2.649966</c:v>
                      </c:pt>
                      <c:pt idx="49">
                        <c:v>-2.649966</c:v>
                      </c:pt>
                      <c:pt idx="50">
                        <c:v>-2.649966</c:v>
                      </c:pt>
                      <c:pt idx="51">
                        <c:v>-2.649966</c:v>
                      </c:pt>
                      <c:pt idx="52">
                        <c:v>-2.649966</c:v>
                      </c:pt>
                      <c:pt idx="53">
                        <c:v>-2.649966</c:v>
                      </c:pt>
                      <c:pt idx="54">
                        <c:v>-2.649966</c:v>
                      </c:pt>
                      <c:pt idx="55">
                        <c:v>-2.649966</c:v>
                      </c:pt>
                      <c:pt idx="56">
                        <c:v>-2.649966</c:v>
                      </c:pt>
                      <c:pt idx="57">
                        <c:v>-2.649966</c:v>
                      </c:pt>
                      <c:pt idx="58">
                        <c:v>-2.649966</c:v>
                      </c:pt>
                      <c:pt idx="59">
                        <c:v>-2.649966</c:v>
                      </c:pt>
                      <c:pt idx="60">
                        <c:v>-2.649966</c:v>
                      </c:pt>
                      <c:pt idx="61">
                        <c:v>-2.649966</c:v>
                      </c:pt>
                      <c:pt idx="62">
                        <c:v>-2.649966</c:v>
                      </c:pt>
                      <c:pt idx="63">
                        <c:v>-2.649966</c:v>
                      </c:pt>
                      <c:pt idx="64">
                        <c:v>-2.649966</c:v>
                      </c:pt>
                      <c:pt idx="65">
                        <c:v>-2.649966</c:v>
                      </c:pt>
                      <c:pt idx="66">
                        <c:v>-2.649966</c:v>
                      </c:pt>
                      <c:pt idx="67">
                        <c:v>-2.649966</c:v>
                      </c:pt>
                      <c:pt idx="68">
                        <c:v>-2.649966</c:v>
                      </c:pt>
                      <c:pt idx="69">
                        <c:v>-2.649966</c:v>
                      </c:pt>
                      <c:pt idx="70">
                        <c:v>-2.649966</c:v>
                      </c:pt>
                      <c:pt idx="71">
                        <c:v>-2.649966</c:v>
                      </c:pt>
                      <c:pt idx="72">
                        <c:v>-2.649966</c:v>
                      </c:pt>
                      <c:pt idx="73">
                        <c:v>-2.649966</c:v>
                      </c:pt>
                      <c:pt idx="74">
                        <c:v>-2.649966</c:v>
                      </c:pt>
                      <c:pt idx="75">
                        <c:v>-2.649966</c:v>
                      </c:pt>
                      <c:pt idx="76">
                        <c:v>-2.649966</c:v>
                      </c:pt>
                      <c:pt idx="77">
                        <c:v>-2.649966</c:v>
                      </c:pt>
                      <c:pt idx="78">
                        <c:v>-2.649966</c:v>
                      </c:pt>
                      <c:pt idx="79">
                        <c:v>-2.649966</c:v>
                      </c:pt>
                      <c:pt idx="80">
                        <c:v>-2.649966</c:v>
                      </c:pt>
                      <c:pt idx="81">
                        <c:v>-2.649966</c:v>
                      </c:pt>
                      <c:pt idx="82">
                        <c:v>-2.649966</c:v>
                      </c:pt>
                      <c:pt idx="83">
                        <c:v>-2.649966</c:v>
                      </c:pt>
                      <c:pt idx="84">
                        <c:v>-2.649966</c:v>
                      </c:pt>
                      <c:pt idx="85">
                        <c:v>-2.649966</c:v>
                      </c:pt>
                      <c:pt idx="86">
                        <c:v>-2.649966</c:v>
                      </c:pt>
                      <c:pt idx="87">
                        <c:v>-2.649966</c:v>
                      </c:pt>
                      <c:pt idx="88">
                        <c:v>-2.649966</c:v>
                      </c:pt>
                      <c:pt idx="89">
                        <c:v>-2.649966</c:v>
                      </c:pt>
                      <c:pt idx="90">
                        <c:v>-2.649966</c:v>
                      </c:pt>
                      <c:pt idx="91">
                        <c:v>-2.649966</c:v>
                      </c:pt>
                      <c:pt idx="92">
                        <c:v>-2.649966</c:v>
                      </c:pt>
                      <c:pt idx="93">
                        <c:v>-2.649966</c:v>
                      </c:pt>
                      <c:pt idx="94">
                        <c:v>-2.649966</c:v>
                      </c:pt>
                      <c:pt idx="95">
                        <c:v>-2.649966</c:v>
                      </c:pt>
                      <c:pt idx="96">
                        <c:v>-2.649966</c:v>
                      </c:pt>
                      <c:pt idx="97">
                        <c:v>-2.649966</c:v>
                      </c:pt>
                      <c:pt idx="98">
                        <c:v>-2.649966</c:v>
                      </c:pt>
                      <c:pt idx="99">
                        <c:v>-2.649966</c:v>
                      </c:pt>
                      <c:pt idx="100">
                        <c:v>-2.649966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Лист1!$L$1</c15:sqref>
                        </c15:formulaRef>
                      </c:ext>
                    </c:extLst>
                    <c:strCache>
                      <c:ptCount val="1"/>
                      <c:pt idx="0">
                        <c:v>RO by ОРУК_С 170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Лист1!$L$32:$L$132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-2.118655</c:v>
                      </c:pt>
                      <c:pt idx="1">
                        <c:v>-2.2017720000000001</c:v>
                      </c:pt>
                      <c:pt idx="2">
                        <c:v>-2.2787760000000001</c:v>
                      </c:pt>
                      <c:pt idx="3">
                        <c:v>-2.349173</c:v>
                      </c:pt>
                      <c:pt idx="4">
                        <c:v>-2.412585</c:v>
                      </c:pt>
                      <c:pt idx="5">
                        <c:v>-2.468747</c:v>
                      </c:pt>
                      <c:pt idx="6">
                        <c:v>-2.517503</c:v>
                      </c:pt>
                      <c:pt idx="7">
                        <c:v>-2.5587879999999998</c:v>
                      </c:pt>
                      <c:pt idx="8">
                        <c:v>-2.5926110000000002</c:v>
                      </c:pt>
                      <c:pt idx="9">
                        <c:v>-2.6190280000000001</c:v>
                      </c:pt>
                      <c:pt idx="10">
                        <c:v>-2.6381160000000001</c:v>
                      </c:pt>
                      <c:pt idx="11">
                        <c:v>-2.6499679999999999</c:v>
                      </c:pt>
                      <c:pt idx="12">
                        <c:v>-2.6499679999999999</c:v>
                      </c:pt>
                      <c:pt idx="13">
                        <c:v>-2.6499679999999999</c:v>
                      </c:pt>
                      <c:pt idx="14">
                        <c:v>-2.6499679999999999</c:v>
                      </c:pt>
                      <c:pt idx="15">
                        <c:v>-2.6499679999999999</c:v>
                      </c:pt>
                      <c:pt idx="16">
                        <c:v>-2.6499679999999999</c:v>
                      </c:pt>
                      <c:pt idx="17">
                        <c:v>-2.6499679999999999</c:v>
                      </c:pt>
                      <c:pt idx="18">
                        <c:v>-2.6499679999999999</c:v>
                      </c:pt>
                      <c:pt idx="19">
                        <c:v>-2.6499679999999999</c:v>
                      </c:pt>
                      <c:pt idx="20">
                        <c:v>-2.6499679999999999</c:v>
                      </c:pt>
                      <c:pt idx="21">
                        <c:v>-2.6499679999999999</c:v>
                      </c:pt>
                      <c:pt idx="22">
                        <c:v>-2.6499679999999999</c:v>
                      </c:pt>
                      <c:pt idx="23">
                        <c:v>-2.6499679999999999</c:v>
                      </c:pt>
                      <c:pt idx="24">
                        <c:v>-2.6499679999999999</c:v>
                      </c:pt>
                      <c:pt idx="25">
                        <c:v>-2.6499679999999999</c:v>
                      </c:pt>
                      <c:pt idx="26">
                        <c:v>-2.6499679999999999</c:v>
                      </c:pt>
                      <c:pt idx="27">
                        <c:v>-2.6499679999999999</c:v>
                      </c:pt>
                      <c:pt idx="28">
                        <c:v>-2.6499679999999999</c:v>
                      </c:pt>
                      <c:pt idx="29">
                        <c:v>-2.6499679999999999</c:v>
                      </c:pt>
                      <c:pt idx="30">
                        <c:v>-2.6499679999999999</c:v>
                      </c:pt>
                      <c:pt idx="31">
                        <c:v>-2.6499679999999999</c:v>
                      </c:pt>
                      <c:pt idx="32">
                        <c:v>-2.6499679999999999</c:v>
                      </c:pt>
                      <c:pt idx="33">
                        <c:v>-2.6499679999999999</c:v>
                      </c:pt>
                      <c:pt idx="34">
                        <c:v>-2.6499679999999999</c:v>
                      </c:pt>
                      <c:pt idx="35">
                        <c:v>-2.6499679999999999</c:v>
                      </c:pt>
                      <c:pt idx="36">
                        <c:v>-2.6499679999999999</c:v>
                      </c:pt>
                      <c:pt idx="37">
                        <c:v>-2.6499679999999999</c:v>
                      </c:pt>
                      <c:pt idx="38">
                        <c:v>-2.6499679999999999</c:v>
                      </c:pt>
                      <c:pt idx="39">
                        <c:v>-2.6499679999999999</c:v>
                      </c:pt>
                      <c:pt idx="40">
                        <c:v>-2.6499679999999999</c:v>
                      </c:pt>
                      <c:pt idx="41">
                        <c:v>-2.6499679999999999</c:v>
                      </c:pt>
                      <c:pt idx="42">
                        <c:v>-2.6499679999999999</c:v>
                      </c:pt>
                      <c:pt idx="43">
                        <c:v>-2.6499679999999999</c:v>
                      </c:pt>
                      <c:pt idx="44">
                        <c:v>-2.6499679999999999</c:v>
                      </c:pt>
                      <c:pt idx="45">
                        <c:v>-2.6499679999999999</c:v>
                      </c:pt>
                      <c:pt idx="46">
                        <c:v>-2.6499679999999999</c:v>
                      </c:pt>
                      <c:pt idx="47">
                        <c:v>-2.6499679999999999</c:v>
                      </c:pt>
                      <c:pt idx="48">
                        <c:v>-2.6499679999999999</c:v>
                      </c:pt>
                      <c:pt idx="49">
                        <c:v>-2.6499679999999999</c:v>
                      </c:pt>
                      <c:pt idx="50">
                        <c:v>-2.6499679999999999</c:v>
                      </c:pt>
                      <c:pt idx="51">
                        <c:v>-2.6499679999999999</c:v>
                      </c:pt>
                      <c:pt idx="52">
                        <c:v>-2.6499679999999999</c:v>
                      </c:pt>
                      <c:pt idx="53">
                        <c:v>-2.6499679999999999</c:v>
                      </c:pt>
                      <c:pt idx="54">
                        <c:v>-2.6499679999999999</c:v>
                      </c:pt>
                      <c:pt idx="55">
                        <c:v>-2.6499679999999999</c:v>
                      </c:pt>
                      <c:pt idx="56">
                        <c:v>-2.6499679999999999</c:v>
                      </c:pt>
                      <c:pt idx="57">
                        <c:v>-2.6499679999999999</c:v>
                      </c:pt>
                      <c:pt idx="58">
                        <c:v>-2.6499679999999999</c:v>
                      </c:pt>
                      <c:pt idx="59">
                        <c:v>-2.6499679999999999</c:v>
                      </c:pt>
                      <c:pt idx="60">
                        <c:v>-2.6499679999999999</c:v>
                      </c:pt>
                      <c:pt idx="61">
                        <c:v>-2.6499679999999999</c:v>
                      </c:pt>
                      <c:pt idx="62">
                        <c:v>-2.6499679999999999</c:v>
                      </c:pt>
                      <c:pt idx="63">
                        <c:v>-2.6499679999999999</c:v>
                      </c:pt>
                      <c:pt idx="64">
                        <c:v>-2.6499679999999999</c:v>
                      </c:pt>
                      <c:pt idx="65">
                        <c:v>-2.6499679999999999</c:v>
                      </c:pt>
                      <c:pt idx="66">
                        <c:v>-2.6499679999999999</c:v>
                      </c:pt>
                      <c:pt idx="67">
                        <c:v>-2.6499679999999999</c:v>
                      </c:pt>
                      <c:pt idx="68">
                        <c:v>-2.6499679999999999</c:v>
                      </c:pt>
                      <c:pt idx="69">
                        <c:v>-2.6499679999999999</c:v>
                      </c:pt>
                      <c:pt idx="70">
                        <c:v>-2.6499679999999999</c:v>
                      </c:pt>
                      <c:pt idx="71">
                        <c:v>-2.6499679999999999</c:v>
                      </c:pt>
                      <c:pt idx="72">
                        <c:v>-2.6499679999999999</c:v>
                      </c:pt>
                      <c:pt idx="73">
                        <c:v>-2.6499679999999999</c:v>
                      </c:pt>
                      <c:pt idx="74">
                        <c:v>-2.6499679999999999</c:v>
                      </c:pt>
                      <c:pt idx="75">
                        <c:v>-2.6499679999999999</c:v>
                      </c:pt>
                      <c:pt idx="76">
                        <c:v>-2.6499679999999999</c:v>
                      </c:pt>
                      <c:pt idx="77">
                        <c:v>-2.6499679999999999</c:v>
                      </c:pt>
                      <c:pt idx="78">
                        <c:v>-2.6499679999999999</c:v>
                      </c:pt>
                      <c:pt idx="79">
                        <c:v>-2.6499679999999999</c:v>
                      </c:pt>
                      <c:pt idx="80">
                        <c:v>-2.6499679999999999</c:v>
                      </c:pt>
                      <c:pt idx="81">
                        <c:v>-2.6499679999999999</c:v>
                      </c:pt>
                      <c:pt idx="82">
                        <c:v>-2.6499679999999999</c:v>
                      </c:pt>
                      <c:pt idx="83">
                        <c:v>-2.6499679999999999</c:v>
                      </c:pt>
                      <c:pt idx="84">
                        <c:v>-2.6499679999999999</c:v>
                      </c:pt>
                      <c:pt idx="85">
                        <c:v>-2.6499679999999999</c:v>
                      </c:pt>
                      <c:pt idx="86">
                        <c:v>-2.6499679999999999</c:v>
                      </c:pt>
                      <c:pt idx="87">
                        <c:v>-2.6499679999999999</c:v>
                      </c:pt>
                      <c:pt idx="88">
                        <c:v>-2.6499679999999999</c:v>
                      </c:pt>
                      <c:pt idx="89">
                        <c:v>-2.6499679999999999</c:v>
                      </c:pt>
                      <c:pt idx="90">
                        <c:v>-2.6499679999999999</c:v>
                      </c:pt>
                      <c:pt idx="91">
                        <c:v>-2.6499679999999999</c:v>
                      </c:pt>
                      <c:pt idx="92">
                        <c:v>-2.6499679999999999</c:v>
                      </c:pt>
                      <c:pt idx="93">
                        <c:v>-2.6499679999999999</c:v>
                      </c:pt>
                      <c:pt idx="94">
                        <c:v>-2.6499679999999999</c:v>
                      </c:pt>
                      <c:pt idx="95">
                        <c:v>-2.6499679999999999</c:v>
                      </c:pt>
                      <c:pt idx="96">
                        <c:v>-2.6499679999999999</c:v>
                      </c:pt>
                      <c:pt idx="97">
                        <c:v>-2.6499679999999999</c:v>
                      </c:pt>
                      <c:pt idx="98">
                        <c:v>-2.6499679999999999</c:v>
                      </c:pt>
                      <c:pt idx="99">
                        <c:v>-2.6499679999999999</c:v>
                      </c:pt>
                      <c:pt idx="100">
                        <c:v>-2.6499679999999999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Лист1!$N$1</c15:sqref>
                        </c15:formulaRef>
                      </c:ext>
                    </c:extLst>
                    <c:strCache>
                      <c:ptCount val="1"/>
                      <c:pt idx="0">
                        <c:v>RO by IK3 170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Лист1!$N$32:$N$132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-2.1602399999999999</c:v>
                      </c:pt>
                      <c:pt idx="1">
                        <c:v>-2.2374700000000001</c:v>
                      </c:pt>
                      <c:pt idx="2">
                        <c:v>-2.3082600000000002</c:v>
                      </c:pt>
                      <c:pt idx="3">
                        <c:v>-2.37229</c:v>
                      </c:pt>
                      <c:pt idx="4">
                        <c:v>-2.4293300000000002</c:v>
                      </c:pt>
                      <c:pt idx="5">
                        <c:v>-2.4792700000000001</c:v>
                      </c:pt>
                      <c:pt idx="6">
                        <c:v>-2.5220400000000001</c:v>
                      </c:pt>
                      <c:pt idx="7">
                        <c:v>-2.5576599999999998</c:v>
                      </c:pt>
                      <c:pt idx="8">
                        <c:v>-2.5861499999999999</c:v>
                      </c:pt>
                      <c:pt idx="9">
                        <c:v>-2.6075599999999999</c:v>
                      </c:pt>
                      <c:pt idx="10">
                        <c:v>-2.6218900000000001</c:v>
                      </c:pt>
                      <c:pt idx="11">
                        <c:v>-2.6291500000000001</c:v>
                      </c:pt>
                      <c:pt idx="12">
                        <c:v>-2.6293799999999998</c:v>
                      </c:pt>
                      <c:pt idx="13">
                        <c:v>-2.6295999999999999</c:v>
                      </c:pt>
                      <c:pt idx="14">
                        <c:v>-2.62981</c:v>
                      </c:pt>
                      <c:pt idx="15">
                        <c:v>-2.63002</c:v>
                      </c:pt>
                      <c:pt idx="16">
                        <c:v>-2.6302300000000001</c:v>
                      </c:pt>
                      <c:pt idx="17">
                        <c:v>-2.63042</c:v>
                      </c:pt>
                      <c:pt idx="18">
                        <c:v>-2.63062</c:v>
                      </c:pt>
                      <c:pt idx="19">
                        <c:v>-2.6307999999999998</c:v>
                      </c:pt>
                      <c:pt idx="20">
                        <c:v>-2.6309900000000002</c:v>
                      </c:pt>
                      <c:pt idx="21">
                        <c:v>-2.6311599999999999</c:v>
                      </c:pt>
                      <c:pt idx="22">
                        <c:v>-2.6313399999999998</c:v>
                      </c:pt>
                      <c:pt idx="23">
                        <c:v>-2.63151</c:v>
                      </c:pt>
                      <c:pt idx="24">
                        <c:v>-2.6316799999999998</c:v>
                      </c:pt>
                      <c:pt idx="25">
                        <c:v>-2.63184</c:v>
                      </c:pt>
                      <c:pt idx="26">
                        <c:v>-2.6320000000000001</c:v>
                      </c:pt>
                      <c:pt idx="27">
                        <c:v>-2.6321500000000002</c:v>
                      </c:pt>
                      <c:pt idx="28">
                        <c:v>-2.6323099999999999</c:v>
                      </c:pt>
                      <c:pt idx="29">
                        <c:v>-2.63246</c:v>
                      </c:pt>
                      <c:pt idx="30">
                        <c:v>-2.6326000000000001</c:v>
                      </c:pt>
                      <c:pt idx="31">
                        <c:v>-2.6327500000000001</c:v>
                      </c:pt>
                      <c:pt idx="32">
                        <c:v>-2.6328900000000002</c:v>
                      </c:pt>
                      <c:pt idx="33">
                        <c:v>-2.6330300000000002</c:v>
                      </c:pt>
                      <c:pt idx="34">
                        <c:v>-2.6331600000000002</c:v>
                      </c:pt>
                      <c:pt idx="35">
                        <c:v>-2.6333000000000002</c:v>
                      </c:pt>
                      <c:pt idx="36">
                        <c:v>-2.6334300000000002</c:v>
                      </c:pt>
                      <c:pt idx="37">
                        <c:v>-2.6335600000000001</c:v>
                      </c:pt>
                      <c:pt idx="38">
                        <c:v>-2.6336900000000001</c:v>
                      </c:pt>
                      <c:pt idx="39">
                        <c:v>-2.63381</c:v>
                      </c:pt>
                      <c:pt idx="40">
                        <c:v>-2.6339299999999999</c:v>
                      </c:pt>
                      <c:pt idx="41">
                        <c:v>-2.6340499999999998</c:v>
                      </c:pt>
                      <c:pt idx="42">
                        <c:v>-2.6341700000000001</c:v>
                      </c:pt>
                      <c:pt idx="43">
                        <c:v>-2.63429</c:v>
                      </c:pt>
                      <c:pt idx="44">
                        <c:v>-2.6344099999999999</c:v>
                      </c:pt>
                      <c:pt idx="45">
                        <c:v>-2.6345200000000002</c:v>
                      </c:pt>
                      <c:pt idx="46">
                        <c:v>-2.63463</c:v>
                      </c:pt>
                      <c:pt idx="47">
                        <c:v>-2.6347399999999999</c:v>
                      </c:pt>
                      <c:pt idx="48">
                        <c:v>-2.6348500000000001</c:v>
                      </c:pt>
                      <c:pt idx="49">
                        <c:v>-2.63496</c:v>
                      </c:pt>
                      <c:pt idx="50">
                        <c:v>-2.6350600000000002</c:v>
                      </c:pt>
                      <c:pt idx="51">
                        <c:v>-2.63517</c:v>
                      </c:pt>
                      <c:pt idx="52">
                        <c:v>-2.6352699999999998</c:v>
                      </c:pt>
                      <c:pt idx="53">
                        <c:v>-2.63537</c:v>
                      </c:pt>
                      <c:pt idx="54">
                        <c:v>-2.6354700000000002</c:v>
                      </c:pt>
                      <c:pt idx="55">
                        <c:v>-2.63557</c:v>
                      </c:pt>
                      <c:pt idx="56">
                        <c:v>-2.6356700000000002</c:v>
                      </c:pt>
                      <c:pt idx="57">
                        <c:v>-2.6357699999999999</c:v>
                      </c:pt>
                      <c:pt idx="58">
                        <c:v>-2.6358600000000001</c:v>
                      </c:pt>
                      <c:pt idx="59">
                        <c:v>-2.6359599999999999</c:v>
                      </c:pt>
                      <c:pt idx="60">
                        <c:v>-2.63605</c:v>
                      </c:pt>
                      <c:pt idx="61">
                        <c:v>-2.6361400000000001</c:v>
                      </c:pt>
                      <c:pt idx="62">
                        <c:v>-2.6362299999999999</c:v>
                      </c:pt>
                      <c:pt idx="63">
                        <c:v>-2.63632</c:v>
                      </c:pt>
                      <c:pt idx="64">
                        <c:v>-2.6364100000000001</c:v>
                      </c:pt>
                      <c:pt idx="65">
                        <c:v>-2.6364999999999998</c:v>
                      </c:pt>
                      <c:pt idx="66">
                        <c:v>-2.6365799999999999</c:v>
                      </c:pt>
                      <c:pt idx="67">
                        <c:v>-2.6366700000000001</c:v>
                      </c:pt>
                      <c:pt idx="68">
                        <c:v>-2.6367500000000001</c:v>
                      </c:pt>
                      <c:pt idx="69">
                        <c:v>-2.6368399999999999</c:v>
                      </c:pt>
                      <c:pt idx="70">
                        <c:v>-2.6369199999999999</c:v>
                      </c:pt>
                      <c:pt idx="71">
                        <c:v>-2.637</c:v>
                      </c:pt>
                      <c:pt idx="72">
                        <c:v>-2.6370800000000001</c:v>
                      </c:pt>
                      <c:pt idx="73">
                        <c:v>-2.6371600000000002</c:v>
                      </c:pt>
                      <c:pt idx="74">
                        <c:v>-2.6372399999999998</c:v>
                      </c:pt>
                      <c:pt idx="75">
                        <c:v>-2.6373199999999999</c:v>
                      </c:pt>
                      <c:pt idx="76">
                        <c:v>-2.6374</c:v>
                      </c:pt>
                      <c:pt idx="77">
                        <c:v>-2.63748</c:v>
                      </c:pt>
                      <c:pt idx="78">
                        <c:v>-2.6375500000000001</c:v>
                      </c:pt>
                      <c:pt idx="79">
                        <c:v>-2.6376300000000001</c:v>
                      </c:pt>
                      <c:pt idx="80">
                        <c:v>-2.6377100000000002</c:v>
                      </c:pt>
                      <c:pt idx="81">
                        <c:v>-2.6377799999999998</c:v>
                      </c:pt>
                      <c:pt idx="82">
                        <c:v>-2.6378499999999998</c:v>
                      </c:pt>
                      <c:pt idx="83">
                        <c:v>-2.6379299999999999</c:v>
                      </c:pt>
                      <c:pt idx="84">
                        <c:v>-2.6379999999999999</c:v>
                      </c:pt>
                      <c:pt idx="85">
                        <c:v>-2.6380699999999999</c:v>
                      </c:pt>
                      <c:pt idx="86">
                        <c:v>-2.6381399999999999</c:v>
                      </c:pt>
                      <c:pt idx="87">
                        <c:v>-2.6382099999999999</c:v>
                      </c:pt>
                      <c:pt idx="88">
                        <c:v>-2.63828</c:v>
                      </c:pt>
                      <c:pt idx="89">
                        <c:v>-2.63835</c:v>
                      </c:pt>
                      <c:pt idx="90">
                        <c:v>-2.63842</c:v>
                      </c:pt>
                      <c:pt idx="91">
                        <c:v>-2.63849</c:v>
                      </c:pt>
                      <c:pt idx="92">
                        <c:v>-2.63855</c:v>
                      </c:pt>
                      <c:pt idx="93">
                        <c:v>-2.63862</c:v>
                      </c:pt>
                      <c:pt idx="94">
                        <c:v>-2.63869</c:v>
                      </c:pt>
                      <c:pt idx="95">
                        <c:v>-2.6387499999999999</c:v>
                      </c:pt>
                      <c:pt idx="96">
                        <c:v>-2.6388199999999999</c:v>
                      </c:pt>
                      <c:pt idx="97">
                        <c:v>-2.6388799999999999</c:v>
                      </c:pt>
                      <c:pt idx="98">
                        <c:v>-2.6389499999999999</c:v>
                      </c:pt>
                      <c:pt idx="99">
                        <c:v>-2.6390099999999999</c:v>
                      </c:pt>
                      <c:pt idx="100">
                        <c:v>-2.6390699999999998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Лист1!$O$1</c15:sqref>
                        </c15:formulaRef>
                      </c:ext>
                    </c:extLst>
                    <c:strCache>
                      <c:ptCount val="1"/>
                      <c:pt idx="0">
                        <c:v>RO by ОРУК_C 200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Лист1!$O$32:$O$132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-2.118655</c:v>
                      </c:pt>
                      <c:pt idx="1">
                        <c:v>-2.2017720000000001</c:v>
                      </c:pt>
                      <c:pt idx="2">
                        <c:v>-2.2787760000000001</c:v>
                      </c:pt>
                      <c:pt idx="3">
                        <c:v>-2.349173</c:v>
                      </c:pt>
                      <c:pt idx="4">
                        <c:v>-2.412585</c:v>
                      </c:pt>
                      <c:pt idx="5">
                        <c:v>-2.468747</c:v>
                      </c:pt>
                      <c:pt idx="6">
                        <c:v>-2.517503</c:v>
                      </c:pt>
                      <c:pt idx="7">
                        <c:v>-2.5587879999999998</c:v>
                      </c:pt>
                      <c:pt idx="8">
                        <c:v>-2.5926110000000002</c:v>
                      </c:pt>
                      <c:pt idx="9">
                        <c:v>-2.6190280000000001</c:v>
                      </c:pt>
                      <c:pt idx="10">
                        <c:v>-2.6381160000000001</c:v>
                      </c:pt>
                      <c:pt idx="11">
                        <c:v>-2.6499679999999999</c:v>
                      </c:pt>
                      <c:pt idx="12">
                        <c:v>-2.6499679999999999</c:v>
                      </c:pt>
                      <c:pt idx="13">
                        <c:v>-2.6499679999999999</c:v>
                      </c:pt>
                      <c:pt idx="14">
                        <c:v>-2.6499679999999999</c:v>
                      </c:pt>
                      <c:pt idx="15">
                        <c:v>-2.6499679999999999</c:v>
                      </c:pt>
                      <c:pt idx="16">
                        <c:v>-2.6499679999999999</c:v>
                      </c:pt>
                      <c:pt idx="17">
                        <c:v>-2.6499679999999999</c:v>
                      </c:pt>
                      <c:pt idx="18">
                        <c:v>-2.6499679999999999</c:v>
                      </c:pt>
                      <c:pt idx="19">
                        <c:v>-2.6499679999999999</c:v>
                      </c:pt>
                      <c:pt idx="20">
                        <c:v>-2.6499679999999999</c:v>
                      </c:pt>
                      <c:pt idx="21">
                        <c:v>-2.6499679999999999</c:v>
                      </c:pt>
                      <c:pt idx="22">
                        <c:v>-2.6499679999999999</c:v>
                      </c:pt>
                      <c:pt idx="23">
                        <c:v>-2.6499679999999999</c:v>
                      </c:pt>
                      <c:pt idx="24">
                        <c:v>-2.6499679999999999</c:v>
                      </c:pt>
                      <c:pt idx="25">
                        <c:v>-2.6499679999999999</c:v>
                      </c:pt>
                      <c:pt idx="26">
                        <c:v>-2.6499679999999999</c:v>
                      </c:pt>
                      <c:pt idx="27">
                        <c:v>-2.6499679999999999</c:v>
                      </c:pt>
                      <c:pt idx="28">
                        <c:v>-2.6499679999999999</c:v>
                      </c:pt>
                      <c:pt idx="29">
                        <c:v>-2.6499679999999999</c:v>
                      </c:pt>
                      <c:pt idx="30">
                        <c:v>-2.6499679999999999</c:v>
                      </c:pt>
                      <c:pt idx="31">
                        <c:v>-2.6499679999999999</c:v>
                      </c:pt>
                      <c:pt idx="32">
                        <c:v>-2.6499679999999999</c:v>
                      </c:pt>
                      <c:pt idx="33">
                        <c:v>-2.6499679999999999</c:v>
                      </c:pt>
                      <c:pt idx="34">
                        <c:v>-2.6499679999999999</c:v>
                      </c:pt>
                      <c:pt idx="35">
                        <c:v>-2.6499679999999999</c:v>
                      </c:pt>
                      <c:pt idx="36">
                        <c:v>-2.6499679999999999</c:v>
                      </c:pt>
                      <c:pt idx="37">
                        <c:v>-2.6499679999999999</c:v>
                      </c:pt>
                      <c:pt idx="38">
                        <c:v>-2.6499679999999999</c:v>
                      </c:pt>
                      <c:pt idx="39">
                        <c:v>-2.6499679999999999</c:v>
                      </c:pt>
                      <c:pt idx="40">
                        <c:v>-2.6499679999999999</c:v>
                      </c:pt>
                      <c:pt idx="41">
                        <c:v>-2.6499679999999999</c:v>
                      </c:pt>
                      <c:pt idx="42">
                        <c:v>-2.6499679999999999</c:v>
                      </c:pt>
                      <c:pt idx="43">
                        <c:v>-2.6499679999999999</c:v>
                      </c:pt>
                      <c:pt idx="44">
                        <c:v>-2.6499679999999999</c:v>
                      </c:pt>
                      <c:pt idx="45">
                        <c:v>-2.6499679999999999</c:v>
                      </c:pt>
                      <c:pt idx="46">
                        <c:v>-2.6499679999999999</c:v>
                      </c:pt>
                      <c:pt idx="47">
                        <c:v>-2.6499679999999999</c:v>
                      </c:pt>
                      <c:pt idx="48">
                        <c:v>-2.6499679999999999</c:v>
                      </c:pt>
                      <c:pt idx="49">
                        <c:v>-2.6499679999999999</c:v>
                      </c:pt>
                      <c:pt idx="50">
                        <c:v>-2.6499679999999999</c:v>
                      </c:pt>
                      <c:pt idx="51">
                        <c:v>-2.6499679999999999</c:v>
                      </c:pt>
                      <c:pt idx="52">
                        <c:v>-2.6499679999999999</c:v>
                      </c:pt>
                      <c:pt idx="53">
                        <c:v>-2.6499679999999999</c:v>
                      </c:pt>
                      <c:pt idx="54">
                        <c:v>-2.6499679999999999</c:v>
                      </c:pt>
                      <c:pt idx="55">
                        <c:v>-2.6499679999999999</c:v>
                      </c:pt>
                      <c:pt idx="56">
                        <c:v>-2.6499679999999999</c:v>
                      </c:pt>
                      <c:pt idx="57">
                        <c:v>-2.6499679999999999</c:v>
                      </c:pt>
                      <c:pt idx="58">
                        <c:v>-2.6499679999999999</c:v>
                      </c:pt>
                      <c:pt idx="59">
                        <c:v>-2.6499679999999999</c:v>
                      </c:pt>
                      <c:pt idx="60">
                        <c:v>-2.6499679999999999</c:v>
                      </c:pt>
                      <c:pt idx="61">
                        <c:v>-2.6499679999999999</c:v>
                      </c:pt>
                      <c:pt idx="62">
                        <c:v>-2.6499679999999999</c:v>
                      </c:pt>
                      <c:pt idx="63">
                        <c:v>-2.6499679999999999</c:v>
                      </c:pt>
                      <c:pt idx="64">
                        <c:v>-2.6499679999999999</c:v>
                      </c:pt>
                      <c:pt idx="65">
                        <c:v>-2.6499679999999999</c:v>
                      </c:pt>
                      <c:pt idx="66">
                        <c:v>-2.6499679999999999</c:v>
                      </c:pt>
                      <c:pt idx="67">
                        <c:v>-2.6499679999999999</c:v>
                      </c:pt>
                      <c:pt idx="68">
                        <c:v>-2.6499679999999999</c:v>
                      </c:pt>
                      <c:pt idx="69">
                        <c:v>-2.6499679999999999</c:v>
                      </c:pt>
                      <c:pt idx="70">
                        <c:v>-2.6499679999999999</c:v>
                      </c:pt>
                      <c:pt idx="71">
                        <c:v>-2.6499679999999999</c:v>
                      </c:pt>
                      <c:pt idx="72">
                        <c:v>-2.6499679999999999</c:v>
                      </c:pt>
                      <c:pt idx="73">
                        <c:v>-2.6499679999999999</c:v>
                      </c:pt>
                      <c:pt idx="74">
                        <c:v>-2.6499679999999999</c:v>
                      </c:pt>
                      <c:pt idx="75">
                        <c:v>-2.6499679999999999</c:v>
                      </c:pt>
                      <c:pt idx="76">
                        <c:v>-2.6499679999999999</c:v>
                      </c:pt>
                      <c:pt idx="77">
                        <c:v>-2.6499679999999999</c:v>
                      </c:pt>
                      <c:pt idx="78">
                        <c:v>-2.6499679999999999</c:v>
                      </c:pt>
                      <c:pt idx="79">
                        <c:v>-2.6499679999999999</c:v>
                      </c:pt>
                      <c:pt idx="80">
                        <c:v>-2.6499679999999999</c:v>
                      </c:pt>
                      <c:pt idx="81">
                        <c:v>-2.6499679999999999</c:v>
                      </c:pt>
                      <c:pt idx="82">
                        <c:v>-2.6499679999999999</c:v>
                      </c:pt>
                      <c:pt idx="83">
                        <c:v>-2.6499679999999999</c:v>
                      </c:pt>
                      <c:pt idx="84">
                        <c:v>-2.6499679999999999</c:v>
                      </c:pt>
                      <c:pt idx="85">
                        <c:v>-2.6499679999999999</c:v>
                      </c:pt>
                      <c:pt idx="86">
                        <c:v>-2.6499679999999999</c:v>
                      </c:pt>
                      <c:pt idx="87">
                        <c:v>-2.6499679999999999</c:v>
                      </c:pt>
                      <c:pt idx="88">
                        <c:v>-2.6499679999999999</c:v>
                      </c:pt>
                      <c:pt idx="89">
                        <c:v>-2.6499679999999999</c:v>
                      </c:pt>
                      <c:pt idx="90">
                        <c:v>-2.6499679999999999</c:v>
                      </c:pt>
                      <c:pt idx="91">
                        <c:v>-2.6499679999999999</c:v>
                      </c:pt>
                      <c:pt idx="92">
                        <c:v>-2.6499679999999999</c:v>
                      </c:pt>
                      <c:pt idx="93">
                        <c:v>-2.6499679999999999</c:v>
                      </c:pt>
                      <c:pt idx="94">
                        <c:v>-2.6499679999999999</c:v>
                      </c:pt>
                      <c:pt idx="95">
                        <c:v>-2.6499679999999999</c:v>
                      </c:pt>
                      <c:pt idx="96">
                        <c:v>-2.6499679999999999</c:v>
                      </c:pt>
                      <c:pt idx="97">
                        <c:v>-2.6499679999999999</c:v>
                      </c:pt>
                      <c:pt idx="98">
                        <c:v>-2.6499679999999999</c:v>
                      </c:pt>
                      <c:pt idx="99">
                        <c:v>-2.6499679999999999</c:v>
                      </c:pt>
                      <c:pt idx="100">
                        <c:v>-2.6499679999999999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Лист1!$Q$1</c15:sqref>
                        </c15:formulaRef>
                      </c:ext>
                    </c:extLst>
                    <c:strCache>
                      <c:ptCount val="1"/>
                      <c:pt idx="0">
                        <c:v>RO by ОРУК_C 300  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Лист1!$Q$32:$Q$132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-2.1186539999999998</c:v>
                      </c:pt>
                      <c:pt idx="1">
                        <c:v>-2.2017720000000001</c:v>
                      </c:pt>
                      <c:pt idx="2">
                        <c:v>-2.2787760000000001</c:v>
                      </c:pt>
                      <c:pt idx="3">
                        <c:v>-2.349173</c:v>
                      </c:pt>
                      <c:pt idx="4">
                        <c:v>-2.412585</c:v>
                      </c:pt>
                      <c:pt idx="5">
                        <c:v>-2.468747</c:v>
                      </c:pt>
                      <c:pt idx="6">
                        <c:v>-2.517503</c:v>
                      </c:pt>
                      <c:pt idx="7">
                        <c:v>-2.5587879999999998</c:v>
                      </c:pt>
                      <c:pt idx="8">
                        <c:v>-2.5926110000000002</c:v>
                      </c:pt>
                      <c:pt idx="9">
                        <c:v>-2.6190280000000001</c:v>
                      </c:pt>
                      <c:pt idx="10">
                        <c:v>-2.6381160000000001</c:v>
                      </c:pt>
                      <c:pt idx="11">
                        <c:v>-2.6499679999999999</c:v>
                      </c:pt>
                      <c:pt idx="12">
                        <c:v>-2.6499679999999999</c:v>
                      </c:pt>
                      <c:pt idx="13">
                        <c:v>-2.6499679999999999</c:v>
                      </c:pt>
                      <c:pt idx="14">
                        <c:v>-2.6499679999999999</c:v>
                      </c:pt>
                      <c:pt idx="15">
                        <c:v>-2.6499679999999999</c:v>
                      </c:pt>
                      <c:pt idx="16">
                        <c:v>-2.6499679999999999</c:v>
                      </c:pt>
                      <c:pt idx="17">
                        <c:v>-2.6499679999999999</c:v>
                      </c:pt>
                      <c:pt idx="18">
                        <c:v>-2.6499679999999999</c:v>
                      </c:pt>
                      <c:pt idx="19">
                        <c:v>-2.6499679999999999</c:v>
                      </c:pt>
                      <c:pt idx="20">
                        <c:v>-2.6499679999999999</c:v>
                      </c:pt>
                      <c:pt idx="21">
                        <c:v>-2.6499679999999999</c:v>
                      </c:pt>
                      <c:pt idx="22">
                        <c:v>-2.6499679999999999</c:v>
                      </c:pt>
                      <c:pt idx="23">
                        <c:v>-2.6499679999999999</c:v>
                      </c:pt>
                      <c:pt idx="24">
                        <c:v>-2.6499679999999999</c:v>
                      </c:pt>
                      <c:pt idx="25">
                        <c:v>-2.6499679999999999</c:v>
                      </c:pt>
                      <c:pt idx="26">
                        <c:v>-2.6499679999999999</c:v>
                      </c:pt>
                      <c:pt idx="27">
                        <c:v>-2.6499679999999999</c:v>
                      </c:pt>
                      <c:pt idx="28">
                        <c:v>-2.6499679999999999</c:v>
                      </c:pt>
                      <c:pt idx="29">
                        <c:v>-2.6499679999999999</c:v>
                      </c:pt>
                      <c:pt idx="30">
                        <c:v>-2.6499679999999999</c:v>
                      </c:pt>
                      <c:pt idx="31">
                        <c:v>-2.6499679999999999</c:v>
                      </c:pt>
                      <c:pt idx="32">
                        <c:v>-2.6499679999999999</c:v>
                      </c:pt>
                      <c:pt idx="33">
                        <c:v>-2.6499679999999999</c:v>
                      </c:pt>
                      <c:pt idx="34">
                        <c:v>-2.6499679999999999</c:v>
                      </c:pt>
                      <c:pt idx="35">
                        <c:v>-2.6499679999999999</c:v>
                      </c:pt>
                      <c:pt idx="36">
                        <c:v>-2.6499679999999999</c:v>
                      </c:pt>
                      <c:pt idx="37">
                        <c:v>-2.6499679999999999</c:v>
                      </c:pt>
                      <c:pt idx="38">
                        <c:v>-2.6499679999999999</c:v>
                      </c:pt>
                      <c:pt idx="39">
                        <c:v>-2.6499679999999999</c:v>
                      </c:pt>
                      <c:pt idx="40">
                        <c:v>-2.6499679999999999</c:v>
                      </c:pt>
                      <c:pt idx="41">
                        <c:v>-2.6499679999999999</c:v>
                      </c:pt>
                      <c:pt idx="42">
                        <c:v>-2.6499679999999999</c:v>
                      </c:pt>
                      <c:pt idx="43">
                        <c:v>-2.6499679999999999</c:v>
                      </c:pt>
                      <c:pt idx="44">
                        <c:v>-2.6499679999999999</c:v>
                      </c:pt>
                      <c:pt idx="45">
                        <c:v>-2.6499679999999999</c:v>
                      </c:pt>
                      <c:pt idx="46">
                        <c:v>-2.6499679999999999</c:v>
                      </c:pt>
                      <c:pt idx="47">
                        <c:v>-2.6499679999999999</c:v>
                      </c:pt>
                      <c:pt idx="48">
                        <c:v>-2.6499679999999999</c:v>
                      </c:pt>
                      <c:pt idx="49">
                        <c:v>-2.6499679999999999</c:v>
                      </c:pt>
                      <c:pt idx="50">
                        <c:v>-2.6499679999999999</c:v>
                      </c:pt>
                      <c:pt idx="51">
                        <c:v>-2.6499679999999999</c:v>
                      </c:pt>
                      <c:pt idx="52">
                        <c:v>-2.6499679999999999</c:v>
                      </c:pt>
                      <c:pt idx="53">
                        <c:v>-2.6499679999999999</c:v>
                      </c:pt>
                      <c:pt idx="54">
                        <c:v>-2.6499679999999999</c:v>
                      </c:pt>
                      <c:pt idx="55">
                        <c:v>-2.6499679999999999</c:v>
                      </c:pt>
                      <c:pt idx="56">
                        <c:v>-2.6499679999999999</c:v>
                      </c:pt>
                      <c:pt idx="57">
                        <c:v>-2.6499679999999999</c:v>
                      </c:pt>
                      <c:pt idx="58">
                        <c:v>-2.6499679999999999</c:v>
                      </c:pt>
                      <c:pt idx="59">
                        <c:v>-2.6499679999999999</c:v>
                      </c:pt>
                      <c:pt idx="60">
                        <c:v>-2.6499679999999999</c:v>
                      </c:pt>
                      <c:pt idx="61">
                        <c:v>-2.6499679999999999</c:v>
                      </c:pt>
                      <c:pt idx="62">
                        <c:v>-2.6499679999999999</c:v>
                      </c:pt>
                      <c:pt idx="63">
                        <c:v>-2.6499679999999999</c:v>
                      </c:pt>
                      <c:pt idx="64">
                        <c:v>-2.6499679999999999</c:v>
                      </c:pt>
                      <c:pt idx="65">
                        <c:v>-2.6499679999999999</c:v>
                      </c:pt>
                      <c:pt idx="66">
                        <c:v>-2.6499679999999999</c:v>
                      </c:pt>
                      <c:pt idx="67">
                        <c:v>-2.6499679999999999</c:v>
                      </c:pt>
                      <c:pt idx="68">
                        <c:v>-2.6499679999999999</c:v>
                      </c:pt>
                      <c:pt idx="69">
                        <c:v>-2.6499679999999999</c:v>
                      </c:pt>
                      <c:pt idx="70">
                        <c:v>-2.6499679999999999</c:v>
                      </c:pt>
                      <c:pt idx="71">
                        <c:v>-2.6499679999999999</c:v>
                      </c:pt>
                      <c:pt idx="72">
                        <c:v>-2.6499679999999999</c:v>
                      </c:pt>
                      <c:pt idx="73">
                        <c:v>-2.6499679999999999</c:v>
                      </c:pt>
                      <c:pt idx="74">
                        <c:v>-2.6499679999999999</c:v>
                      </c:pt>
                      <c:pt idx="75">
                        <c:v>-2.6499679999999999</c:v>
                      </c:pt>
                      <c:pt idx="76">
                        <c:v>-2.6499679999999999</c:v>
                      </c:pt>
                      <c:pt idx="77">
                        <c:v>-2.6499679999999999</c:v>
                      </c:pt>
                      <c:pt idx="78">
                        <c:v>-2.6499679999999999</c:v>
                      </c:pt>
                      <c:pt idx="79">
                        <c:v>-2.6499679999999999</c:v>
                      </c:pt>
                      <c:pt idx="80">
                        <c:v>-2.6499679999999999</c:v>
                      </c:pt>
                      <c:pt idx="81">
                        <c:v>-2.6499679999999999</c:v>
                      </c:pt>
                      <c:pt idx="82">
                        <c:v>-2.6499679999999999</c:v>
                      </c:pt>
                      <c:pt idx="83">
                        <c:v>-2.6499679999999999</c:v>
                      </c:pt>
                      <c:pt idx="84">
                        <c:v>-2.6499679999999999</c:v>
                      </c:pt>
                      <c:pt idx="85">
                        <c:v>-2.6499679999999999</c:v>
                      </c:pt>
                      <c:pt idx="86">
                        <c:v>-2.6499679999999999</c:v>
                      </c:pt>
                      <c:pt idx="87">
                        <c:v>-2.6499679999999999</c:v>
                      </c:pt>
                      <c:pt idx="88">
                        <c:v>-2.6499679999999999</c:v>
                      </c:pt>
                      <c:pt idx="89">
                        <c:v>-2.6499679999999999</c:v>
                      </c:pt>
                      <c:pt idx="90">
                        <c:v>-2.6499679999999999</c:v>
                      </c:pt>
                      <c:pt idx="91">
                        <c:v>-2.6499679999999999</c:v>
                      </c:pt>
                      <c:pt idx="92">
                        <c:v>-2.6499679999999999</c:v>
                      </c:pt>
                      <c:pt idx="93">
                        <c:v>-2.6499679999999999</c:v>
                      </c:pt>
                      <c:pt idx="94">
                        <c:v>-2.6499679999999999</c:v>
                      </c:pt>
                      <c:pt idx="95">
                        <c:v>-2.6499679999999999</c:v>
                      </c:pt>
                      <c:pt idx="96">
                        <c:v>-2.6499679999999999</c:v>
                      </c:pt>
                      <c:pt idx="97">
                        <c:v>-2.6499679999999999</c:v>
                      </c:pt>
                      <c:pt idx="98">
                        <c:v>-2.6499679999999999</c:v>
                      </c:pt>
                      <c:pt idx="99">
                        <c:v>-2.6499679999999999</c:v>
                      </c:pt>
                      <c:pt idx="100">
                        <c:v>-2.6499679999999999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Лист1!$S$1</c15:sqref>
                        </c15:formulaRef>
                      </c:ext>
                    </c:extLst>
                    <c:strCache>
                      <c:ptCount val="1"/>
                      <c:pt idx="0">
                        <c:v>RO by ОРУК_C 500  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Лист1!$S$32:$S$132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-2.1186379999999998</c:v>
                      </c:pt>
                      <c:pt idx="1">
                        <c:v>-2.2017570000000002</c:v>
                      </c:pt>
                      <c:pt idx="2">
                        <c:v>-2.2787630000000001</c:v>
                      </c:pt>
                      <c:pt idx="3">
                        <c:v>-2.3491620000000002</c:v>
                      </c:pt>
                      <c:pt idx="4">
                        <c:v>-2.4125740000000002</c:v>
                      </c:pt>
                      <c:pt idx="5">
                        <c:v>-2.4687380000000001</c:v>
                      </c:pt>
                      <c:pt idx="6">
                        <c:v>-2.5174940000000001</c:v>
                      </c:pt>
                      <c:pt idx="7">
                        <c:v>-2.5587800000000001</c:v>
                      </c:pt>
                      <c:pt idx="8">
                        <c:v>-2.592603</c:v>
                      </c:pt>
                      <c:pt idx="9">
                        <c:v>-2.6190199999999999</c:v>
                      </c:pt>
                      <c:pt idx="10">
                        <c:v>-2.6381079999999999</c:v>
                      </c:pt>
                      <c:pt idx="11">
                        <c:v>-2.6499600000000001</c:v>
                      </c:pt>
                      <c:pt idx="12">
                        <c:v>-2.6499600000000001</c:v>
                      </c:pt>
                      <c:pt idx="13">
                        <c:v>-2.6499600000000001</c:v>
                      </c:pt>
                      <c:pt idx="14">
                        <c:v>-2.6499600000000001</c:v>
                      </c:pt>
                      <c:pt idx="15">
                        <c:v>-2.6499609999999998</c:v>
                      </c:pt>
                      <c:pt idx="16">
                        <c:v>-2.6499609999999998</c:v>
                      </c:pt>
                      <c:pt idx="17">
                        <c:v>-2.6499609999999998</c:v>
                      </c:pt>
                      <c:pt idx="18">
                        <c:v>-2.6499609999999998</c:v>
                      </c:pt>
                      <c:pt idx="19">
                        <c:v>-2.6499609999999998</c:v>
                      </c:pt>
                      <c:pt idx="20">
                        <c:v>-2.6499609999999998</c:v>
                      </c:pt>
                      <c:pt idx="21">
                        <c:v>-2.6499609999999998</c:v>
                      </c:pt>
                      <c:pt idx="22">
                        <c:v>-2.6499609999999998</c:v>
                      </c:pt>
                      <c:pt idx="23">
                        <c:v>-2.6499609999999998</c:v>
                      </c:pt>
                      <c:pt idx="24">
                        <c:v>-2.6499609999999998</c:v>
                      </c:pt>
                      <c:pt idx="25">
                        <c:v>-2.6499609999999998</c:v>
                      </c:pt>
                      <c:pt idx="26">
                        <c:v>-2.6499609999999998</c:v>
                      </c:pt>
                      <c:pt idx="27">
                        <c:v>-2.6499609999999998</c:v>
                      </c:pt>
                      <c:pt idx="28">
                        <c:v>-2.6499609999999998</c:v>
                      </c:pt>
                      <c:pt idx="29">
                        <c:v>-2.6499609999999998</c:v>
                      </c:pt>
                      <c:pt idx="30">
                        <c:v>-2.6499609999999998</c:v>
                      </c:pt>
                      <c:pt idx="31">
                        <c:v>-2.6499609999999998</c:v>
                      </c:pt>
                      <c:pt idx="32">
                        <c:v>-2.6499609999999998</c:v>
                      </c:pt>
                      <c:pt idx="33">
                        <c:v>-2.6499609999999998</c:v>
                      </c:pt>
                      <c:pt idx="34">
                        <c:v>-2.6499609999999998</c:v>
                      </c:pt>
                      <c:pt idx="35">
                        <c:v>-2.6499609999999998</c:v>
                      </c:pt>
                      <c:pt idx="36">
                        <c:v>-2.6499619999999999</c:v>
                      </c:pt>
                      <c:pt idx="37">
                        <c:v>-2.6499619999999999</c:v>
                      </c:pt>
                      <c:pt idx="38">
                        <c:v>-2.6499619999999999</c:v>
                      </c:pt>
                      <c:pt idx="39">
                        <c:v>-2.6499619999999999</c:v>
                      </c:pt>
                      <c:pt idx="40">
                        <c:v>-2.6499619999999999</c:v>
                      </c:pt>
                      <c:pt idx="41">
                        <c:v>-2.6499619999999999</c:v>
                      </c:pt>
                      <c:pt idx="42">
                        <c:v>-2.6499619999999999</c:v>
                      </c:pt>
                      <c:pt idx="43">
                        <c:v>-2.6499619999999999</c:v>
                      </c:pt>
                      <c:pt idx="44">
                        <c:v>-2.6499619999999999</c:v>
                      </c:pt>
                      <c:pt idx="45">
                        <c:v>-2.6499619999999999</c:v>
                      </c:pt>
                      <c:pt idx="46">
                        <c:v>-2.6499619999999999</c:v>
                      </c:pt>
                      <c:pt idx="47">
                        <c:v>-2.6499619999999999</c:v>
                      </c:pt>
                      <c:pt idx="48">
                        <c:v>-2.6499619999999999</c:v>
                      </c:pt>
                      <c:pt idx="49">
                        <c:v>-2.6499619999999999</c:v>
                      </c:pt>
                      <c:pt idx="50">
                        <c:v>-2.6499619999999999</c:v>
                      </c:pt>
                      <c:pt idx="51">
                        <c:v>-2.6499619999999999</c:v>
                      </c:pt>
                      <c:pt idx="52">
                        <c:v>-2.6499619999999999</c:v>
                      </c:pt>
                      <c:pt idx="53">
                        <c:v>-2.6499619999999999</c:v>
                      </c:pt>
                      <c:pt idx="54">
                        <c:v>-2.6499619999999999</c:v>
                      </c:pt>
                      <c:pt idx="55">
                        <c:v>-2.6499619999999999</c:v>
                      </c:pt>
                      <c:pt idx="56">
                        <c:v>-2.6499619999999999</c:v>
                      </c:pt>
                      <c:pt idx="57">
                        <c:v>-2.6499619999999999</c:v>
                      </c:pt>
                      <c:pt idx="58">
                        <c:v>-2.6499619999999999</c:v>
                      </c:pt>
                      <c:pt idx="59">
                        <c:v>-2.6499619999999999</c:v>
                      </c:pt>
                      <c:pt idx="60">
                        <c:v>-2.6499619999999999</c:v>
                      </c:pt>
                      <c:pt idx="61">
                        <c:v>-2.6499619999999999</c:v>
                      </c:pt>
                      <c:pt idx="62">
                        <c:v>-2.6499619999999999</c:v>
                      </c:pt>
                      <c:pt idx="63">
                        <c:v>-2.6499619999999999</c:v>
                      </c:pt>
                      <c:pt idx="64">
                        <c:v>-2.6499619999999999</c:v>
                      </c:pt>
                      <c:pt idx="65">
                        <c:v>-2.6499619999999999</c:v>
                      </c:pt>
                      <c:pt idx="66">
                        <c:v>-2.6499619999999999</c:v>
                      </c:pt>
                      <c:pt idx="67">
                        <c:v>-2.6499619999999999</c:v>
                      </c:pt>
                      <c:pt idx="68">
                        <c:v>-2.6499619999999999</c:v>
                      </c:pt>
                      <c:pt idx="69">
                        <c:v>-2.6499619999999999</c:v>
                      </c:pt>
                      <c:pt idx="70">
                        <c:v>-2.6499619999999999</c:v>
                      </c:pt>
                      <c:pt idx="71">
                        <c:v>-2.6499619999999999</c:v>
                      </c:pt>
                      <c:pt idx="72">
                        <c:v>-2.6499619999999999</c:v>
                      </c:pt>
                      <c:pt idx="73">
                        <c:v>-2.6499619999999999</c:v>
                      </c:pt>
                      <c:pt idx="74">
                        <c:v>-2.6499619999999999</c:v>
                      </c:pt>
                      <c:pt idx="75">
                        <c:v>-2.6499619999999999</c:v>
                      </c:pt>
                      <c:pt idx="76">
                        <c:v>-2.6499619999999999</c:v>
                      </c:pt>
                      <c:pt idx="77">
                        <c:v>-2.6499619999999999</c:v>
                      </c:pt>
                      <c:pt idx="78">
                        <c:v>-2.6499619999999999</c:v>
                      </c:pt>
                      <c:pt idx="79">
                        <c:v>-2.6499619999999999</c:v>
                      </c:pt>
                      <c:pt idx="80">
                        <c:v>-2.6499619999999999</c:v>
                      </c:pt>
                      <c:pt idx="81">
                        <c:v>-2.6499619999999999</c:v>
                      </c:pt>
                      <c:pt idx="82">
                        <c:v>-2.6499619999999999</c:v>
                      </c:pt>
                      <c:pt idx="83">
                        <c:v>-2.6499619999999999</c:v>
                      </c:pt>
                      <c:pt idx="84">
                        <c:v>-2.6499630000000001</c:v>
                      </c:pt>
                      <c:pt idx="85">
                        <c:v>-2.6499630000000001</c:v>
                      </c:pt>
                      <c:pt idx="86">
                        <c:v>-2.6499630000000001</c:v>
                      </c:pt>
                      <c:pt idx="87">
                        <c:v>-2.6499630000000001</c:v>
                      </c:pt>
                      <c:pt idx="88">
                        <c:v>-2.6499630000000001</c:v>
                      </c:pt>
                      <c:pt idx="89">
                        <c:v>-2.6499630000000001</c:v>
                      </c:pt>
                      <c:pt idx="90">
                        <c:v>-2.6499630000000001</c:v>
                      </c:pt>
                      <c:pt idx="91">
                        <c:v>-2.6499630000000001</c:v>
                      </c:pt>
                      <c:pt idx="92">
                        <c:v>-2.6499630000000001</c:v>
                      </c:pt>
                      <c:pt idx="93">
                        <c:v>-2.6499630000000001</c:v>
                      </c:pt>
                      <c:pt idx="94">
                        <c:v>-2.6499630000000001</c:v>
                      </c:pt>
                      <c:pt idx="95">
                        <c:v>-2.6499630000000001</c:v>
                      </c:pt>
                      <c:pt idx="96">
                        <c:v>-2.6499630000000001</c:v>
                      </c:pt>
                      <c:pt idx="97">
                        <c:v>-2.6499630000000001</c:v>
                      </c:pt>
                      <c:pt idx="98">
                        <c:v>-2.6499630000000001</c:v>
                      </c:pt>
                      <c:pt idx="99">
                        <c:v>-2.6499630000000001</c:v>
                      </c:pt>
                      <c:pt idx="100">
                        <c:v>-2.6499630000000001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Лист1!$U$1</c15:sqref>
                        </c15:formulaRef>
                      </c:ext>
                    </c:extLst>
                    <c:strCache>
                      <c:ptCount val="1"/>
                      <c:pt idx="0">
                        <c:v>RO by ОРУК_С 700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Лист1!$U$32:$U$132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-2.1175190000000002</c:v>
                      </c:pt>
                      <c:pt idx="1">
                        <c:v>-2.200644</c:v>
                      </c:pt>
                      <c:pt idx="2">
                        <c:v>-2.277657</c:v>
                      </c:pt>
                      <c:pt idx="3">
                        <c:v>-2.3480650000000001</c:v>
                      </c:pt>
                      <c:pt idx="4">
                        <c:v>-2.4114870000000002</c:v>
                      </c:pt>
                      <c:pt idx="5">
                        <c:v>-2.4676610000000001</c:v>
                      </c:pt>
                      <c:pt idx="6">
                        <c:v>-2.516429</c:v>
                      </c:pt>
                      <c:pt idx="7">
                        <c:v>-2.5577269999999999</c:v>
                      </c:pt>
                      <c:pt idx="8">
                        <c:v>-2.5915629999999998</c:v>
                      </c:pt>
                      <c:pt idx="9">
                        <c:v>-2.6179929999999998</c:v>
                      </c:pt>
                      <c:pt idx="10">
                        <c:v>-2.6370939999999998</c:v>
                      </c:pt>
                      <c:pt idx="11">
                        <c:v>-2.6489600000000002</c:v>
                      </c:pt>
                      <c:pt idx="12">
                        <c:v>-2.6489750000000001</c:v>
                      </c:pt>
                      <c:pt idx="13">
                        <c:v>-2.6489889999999998</c:v>
                      </c:pt>
                      <c:pt idx="14">
                        <c:v>-2.6490019999999999</c:v>
                      </c:pt>
                      <c:pt idx="15">
                        <c:v>-2.6490149999999999</c:v>
                      </c:pt>
                      <c:pt idx="16">
                        <c:v>-2.6490279999999999</c:v>
                      </c:pt>
                      <c:pt idx="17">
                        <c:v>-2.6490399999999998</c:v>
                      </c:pt>
                      <c:pt idx="18">
                        <c:v>-2.649051</c:v>
                      </c:pt>
                      <c:pt idx="19">
                        <c:v>-2.6490619999999998</c:v>
                      </c:pt>
                      <c:pt idx="20">
                        <c:v>-2.649073</c:v>
                      </c:pt>
                      <c:pt idx="21">
                        <c:v>-2.6490830000000001</c:v>
                      </c:pt>
                      <c:pt idx="22">
                        <c:v>-2.6490930000000001</c:v>
                      </c:pt>
                      <c:pt idx="23">
                        <c:v>-2.6491020000000001</c:v>
                      </c:pt>
                      <c:pt idx="24">
                        <c:v>-2.6491090000000002</c:v>
                      </c:pt>
                      <c:pt idx="25">
                        <c:v>-2.6491180000000001</c:v>
                      </c:pt>
                      <c:pt idx="26">
                        <c:v>-2.649127</c:v>
                      </c:pt>
                      <c:pt idx="27">
                        <c:v>-2.6491349999999998</c:v>
                      </c:pt>
                      <c:pt idx="28">
                        <c:v>-2.6491440000000002</c:v>
                      </c:pt>
                      <c:pt idx="29">
                        <c:v>-2.6491509999999998</c:v>
                      </c:pt>
                      <c:pt idx="30">
                        <c:v>-2.649159</c:v>
                      </c:pt>
                      <c:pt idx="31">
                        <c:v>-2.6491669999999998</c:v>
                      </c:pt>
                      <c:pt idx="32">
                        <c:v>-2.6491739999999999</c:v>
                      </c:pt>
                      <c:pt idx="33">
                        <c:v>-2.649181</c:v>
                      </c:pt>
                      <c:pt idx="34">
                        <c:v>-2.6491880000000001</c:v>
                      </c:pt>
                      <c:pt idx="35">
                        <c:v>-2.649194</c:v>
                      </c:pt>
                      <c:pt idx="36">
                        <c:v>-2.6492</c:v>
                      </c:pt>
                      <c:pt idx="37">
                        <c:v>-2.6492040000000001</c:v>
                      </c:pt>
                      <c:pt idx="38">
                        <c:v>-2.6492100000000001</c:v>
                      </c:pt>
                      <c:pt idx="39">
                        <c:v>-2.649216</c:v>
                      </c:pt>
                      <c:pt idx="40">
                        <c:v>-2.649222</c:v>
                      </c:pt>
                      <c:pt idx="41">
                        <c:v>-2.6492270000000002</c:v>
                      </c:pt>
                      <c:pt idx="42">
                        <c:v>-2.6492330000000002</c:v>
                      </c:pt>
                      <c:pt idx="43">
                        <c:v>-2.649238</c:v>
                      </c:pt>
                      <c:pt idx="44">
                        <c:v>-2.6492439999999999</c:v>
                      </c:pt>
                      <c:pt idx="45">
                        <c:v>-2.6492490000000002</c:v>
                      </c:pt>
                      <c:pt idx="46">
                        <c:v>-2.649254</c:v>
                      </c:pt>
                      <c:pt idx="47">
                        <c:v>-2.6492589999999998</c:v>
                      </c:pt>
                      <c:pt idx="48">
                        <c:v>-2.6492640000000001</c:v>
                      </c:pt>
                      <c:pt idx="49">
                        <c:v>-2.6492680000000002</c:v>
                      </c:pt>
                      <c:pt idx="50">
                        <c:v>-2.649273</c:v>
                      </c:pt>
                      <c:pt idx="51">
                        <c:v>-2.6492770000000001</c:v>
                      </c:pt>
                      <c:pt idx="52">
                        <c:v>-2.6492819999999999</c:v>
                      </c:pt>
                      <c:pt idx="53">
                        <c:v>-2.649286</c:v>
                      </c:pt>
                      <c:pt idx="54">
                        <c:v>-2.6492900000000001</c:v>
                      </c:pt>
                      <c:pt idx="55">
                        <c:v>-2.649295</c:v>
                      </c:pt>
                      <c:pt idx="56">
                        <c:v>-2.6492990000000001</c:v>
                      </c:pt>
                      <c:pt idx="57">
                        <c:v>-2.6493030000000002</c:v>
                      </c:pt>
                      <c:pt idx="58">
                        <c:v>-2.6493060000000002</c:v>
                      </c:pt>
                      <c:pt idx="59">
                        <c:v>-2.6493099999999998</c:v>
                      </c:pt>
                      <c:pt idx="60">
                        <c:v>-2.6493139999999999</c:v>
                      </c:pt>
                      <c:pt idx="61">
                        <c:v>-2.6493180000000001</c:v>
                      </c:pt>
                      <c:pt idx="62">
                        <c:v>-2.649321</c:v>
                      </c:pt>
                      <c:pt idx="63">
                        <c:v>-2.6493250000000002</c:v>
                      </c:pt>
                      <c:pt idx="64">
                        <c:v>-2.6493280000000001</c:v>
                      </c:pt>
                      <c:pt idx="65">
                        <c:v>-2.6493319999999998</c:v>
                      </c:pt>
                      <c:pt idx="66">
                        <c:v>-2.6493350000000002</c:v>
                      </c:pt>
                      <c:pt idx="67">
                        <c:v>-2.6493380000000002</c:v>
                      </c:pt>
                      <c:pt idx="68">
                        <c:v>-2.6493419999999999</c:v>
                      </c:pt>
                      <c:pt idx="69">
                        <c:v>-2.6493449999999998</c:v>
                      </c:pt>
                      <c:pt idx="70">
                        <c:v>-2.6493479999999998</c:v>
                      </c:pt>
                      <c:pt idx="71">
                        <c:v>-2.6493509999999998</c:v>
                      </c:pt>
                      <c:pt idx="72">
                        <c:v>-2.6493540000000002</c:v>
                      </c:pt>
                      <c:pt idx="73">
                        <c:v>-2.6493570000000002</c:v>
                      </c:pt>
                      <c:pt idx="74">
                        <c:v>-2.6493600000000002</c:v>
                      </c:pt>
                      <c:pt idx="75">
                        <c:v>-2.6493630000000001</c:v>
                      </c:pt>
                      <c:pt idx="76">
                        <c:v>-2.6493660000000001</c:v>
                      </c:pt>
                      <c:pt idx="77">
                        <c:v>-2.6493679999999999</c:v>
                      </c:pt>
                      <c:pt idx="78">
                        <c:v>-2.6493709999999999</c:v>
                      </c:pt>
                      <c:pt idx="79">
                        <c:v>-2.6493739999999999</c:v>
                      </c:pt>
                      <c:pt idx="80">
                        <c:v>-2.6493760000000002</c:v>
                      </c:pt>
                      <c:pt idx="81">
                        <c:v>-2.6493790000000002</c:v>
                      </c:pt>
                      <c:pt idx="82">
                        <c:v>-2.6493820000000001</c:v>
                      </c:pt>
                      <c:pt idx="83">
                        <c:v>-2.649384</c:v>
                      </c:pt>
                      <c:pt idx="84">
                        <c:v>-2.6493869999999999</c:v>
                      </c:pt>
                      <c:pt idx="85">
                        <c:v>-2.6493890000000002</c:v>
                      </c:pt>
                      <c:pt idx="86">
                        <c:v>-2.6493920000000002</c:v>
                      </c:pt>
                      <c:pt idx="87">
                        <c:v>-2.649394</c:v>
                      </c:pt>
                      <c:pt idx="88">
                        <c:v>-2.6493959999999999</c:v>
                      </c:pt>
                      <c:pt idx="89">
                        <c:v>-2.6493989999999998</c:v>
                      </c:pt>
                      <c:pt idx="90">
                        <c:v>-2.6494010000000001</c:v>
                      </c:pt>
                      <c:pt idx="91">
                        <c:v>-2.649403</c:v>
                      </c:pt>
                      <c:pt idx="92">
                        <c:v>-2.6494049999999998</c:v>
                      </c:pt>
                      <c:pt idx="93">
                        <c:v>-2.6494080000000002</c:v>
                      </c:pt>
                      <c:pt idx="94">
                        <c:v>-2.64941</c:v>
                      </c:pt>
                      <c:pt idx="95">
                        <c:v>-2.6494119999999999</c:v>
                      </c:pt>
                      <c:pt idx="96">
                        <c:v>-2.6494140000000002</c:v>
                      </c:pt>
                      <c:pt idx="97">
                        <c:v>-2.649416</c:v>
                      </c:pt>
                      <c:pt idx="98">
                        <c:v>-2.6494179999999998</c:v>
                      </c:pt>
                      <c:pt idx="99">
                        <c:v>-2.6494200000000001</c:v>
                      </c:pt>
                      <c:pt idx="100">
                        <c:v>-2.6494230000000001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97796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, c</a:t>
                </a:r>
                <a:endParaRPr lang="ru-RU">
                  <a:effectLst/>
                </a:endParaRPr>
              </a:p>
            </c:rich>
          </c:tx>
          <c:layout>
            <c:manualLayout>
              <c:xMode val="edge"/>
              <c:yMode val="edge"/>
              <c:x val="0.86629334740978603"/>
              <c:y val="1.33725691577555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89976"/>
        <c:crosses val="autoZero"/>
        <c:auto val="1"/>
        <c:lblAlgn val="ctr"/>
        <c:lblOffset val="100"/>
        <c:noMultiLvlLbl val="0"/>
      </c:catAx>
      <c:valAx>
        <c:axId val="297789976"/>
        <c:scaling>
          <c:orientation val="minMax"/>
          <c:max val="-2.63"/>
          <c:min val="-2.655999999999999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0" i="0" baseline="0">
                    <a:effectLst/>
                  </a:rPr>
                  <a:t>ρ</a:t>
                </a:r>
                <a:r>
                  <a:rPr lang="en-US" sz="1800" b="0" i="0" baseline="0">
                    <a:effectLst/>
                  </a:rPr>
                  <a:t>(</a:t>
                </a:r>
                <a:r>
                  <a:rPr lang="en-US" sz="1800" b="0" i="1" baseline="0">
                    <a:effectLst/>
                  </a:rPr>
                  <a:t>t</a:t>
                </a:r>
                <a:r>
                  <a:rPr lang="en-US" sz="1800" b="0" i="0" baseline="0">
                    <a:effectLst/>
                  </a:rPr>
                  <a:t>), %</a:t>
                </a:r>
                <a:endParaRPr lang="ru-RU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96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6191737260387365"/>
          <c:y val="0.1494974387743517"/>
          <c:w val="0.64659892812799602"/>
          <c:h val="0.3780696291620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C349F-5DB2-4847-856F-D3C80A61B8E3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F5524-D195-4E29-8D0E-E1B7C59D8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2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5524-D195-4E29-8D0E-E1B7C59D8D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9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93EB-2455-4073-B265-042E1842DAE2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6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D2BA-53A7-4D7F-82EF-C40DDF7776B0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2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2E8-9D8F-4087-B5BE-16C38E70C615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4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3C2B-E691-432B-99E6-E8F07541073C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7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2FA-8431-465C-9948-CFDD1DF00AEE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8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73D-9675-4872-A648-3CDE2A7AEC10}" type="datetime1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4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3A4-FFF4-4F40-9B72-D5D1A17093E0}" type="datetime1">
              <a:rPr lang="ru-RU" smtClean="0"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9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E378-645A-4533-9D1A-03723683C71B}" type="datetime1">
              <a:rPr lang="ru-RU" smtClean="0"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12E8-F1DB-4F4A-99DB-260DAA718282}" type="datetime1">
              <a:rPr lang="ru-RU" smtClean="0"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8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45A1-3FAC-4504-8FC0-753A853C09DF}" type="datetime1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6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5440-D7EB-436A-9B16-98B0AAAFE223}" type="datetime1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7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BFF3-0B3B-430E-A9A5-1FE5AA6AEB20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D2D4-C656-4A04-B454-28B1C77B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293" y="852256"/>
            <a:ext cx="11159231" cy="26488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Когда </a:t>
            </a:r>
            <a:r>
              <a:rPr lang="ru-RU" sz="4900" b="1" dirty="0"/>
              <a:t>и как пересчитывать концентрации предшественников запаздывающих нейтронов в пространственно-временных реакторных </a:t>
            </a:r>
            <a:r>
              <a:rPr lang="ru-RU" sz="4900" b="1" dirty="0" smtClean="0"/>
              <a:t>расчёта</a:t>
            </a:r>
            <a:r>
              <a:rPr lang="ru-RU" sz="4400" b="1" dirty="0" smtClean="0"/>
              <a:t>х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453" y="3501086"/>
            <a:ext cx="11461072" cy="279318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Зизин М.Н.</a:t>
            </a:r>
            <a:r>
              <a:rPr lang="ru-RU" sz="3600" dirty="0"/>
              <a:t> </a:t>
            </a:r>
            <a:r>
              <a:rPr lang="ru-RU" sz="3600" dirty="0" smtClean="0"/>
              <a:t>НИЦ </a:t>
            </a:r>
            <a:r>
              <a:rPr lang="ru-RU" sz="3600" dirty="0"/>
              <a:t>«КИ»</a:t>
            </a:r>
            <a:r>
              <a:rPr lang="ru-RU" sz="3600" b="1" dirty="0" smtClean="0"/>
              <a:t> </a:t>
            </a:r>
          </a:p>
          <a:p>
            <a:endParaRPr lang="ru-RU" sz="3600" dirty="0" smtClean="0"/>
          </a:p>
          <a:p>
            <a:pPr algn="l">
              <a:spcBef>
                <a:spcPts val="0"/>
              </a:spcBef>
            </a:pPr>
            <a:r>
              <a:rPr lang="ru-RU" sz="3600" dirty="0" smtClean="0"/>
              <a:t>Хорошие </a:t>
            </a:r>
            <a:r>
              <a:rPr lang="ru-RU" sz="3600" dirty="0"/>
              <a:t>работы это вовсе не те, где находишь ответы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 </a:t>
            </a:r>
            <a:r>
              <a:rPr lang="ru-RU" sz="3600" dirty="0"/>
              <a:t>свои вопросы, а те, где находишь ответы на такие вопросы, которых ты себе даже не ставил. </a:t>
            </a:r>
            <a:r>
              <a:rPr lang="ru-RU" sz="3600" i="1" dirty="0"/>
              <a:t>Глеб Смирнов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770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97" y="124288"/>
            <a:ext cx="11709646" cy="1260630"/>
          </a:xfrm>
        </p:spPr>
        <p:txBody>
          <a:bodyPr>
            <a:noAutofit/>
          </a:bodyPr>
          <a:lstStyle/>
          <a:p>
            <a:r>
              <a:rPr lang="ru-RU" sz="2400" dirty="0"/>
              <a:t>Влияние временного шага на эффективность ОР </a:t>
            </a:r>
            <a:r>
              <a:rPr lang="en-US" sz="2400" dirty="0"/>
              <a:t>SCR</a:t>
            </a:r>
            <a:r>
              <a:rPr lang="ru-RU" sz="2400" dirty="0"/>
              <a:t>11, оцененную с помощью ОРУК. </a:t>
            </a:r>
            <a:r>
              <a:rPr lang="ru-RU" sz="2400" dirty="0" smtClean="0"/>
              <a:t>Число </a:t>
            </a:r>
            <a:r>
              <a:rPr lang="ru-RU" sz="2400" dirty="0"/>
              <a:t>шагов по </a:t>
            </a:r>
            <a:r>
              <a:rPr lang="en-US" sz="2400" dirty="0" smtClean="0"/>
              <a:t>t</a:t>
            </a:r>
            <a:r>
              <a:rPr lang="ru-RU" sz="2400" dirty="0" smtClean="0"/>
              <a:t>  </a:t>
            </a:r>
            <a:r>
              <a:rPr lang="ru-RU" sz="2400" dirty="0"/>
              <a:t>на один интервал по </a:t>
            </a:r>
            <a:r>
              <a:rPr lang="en-US" sz="2400" dirty="0"/>
              <a:t>Z</a:t>
            </a:r>
            <a:r>
              <a:rPr lang="ru-RU" sz="2400" dirty="0"/>
              <a:t> от 1 до </a:t>
            </a:r>
            <a:r>
              <a:rPr lang="ru-RU" sz="2400" dirty="0" smtClean="0"/>
              <a:t>48. </a:t>
            </a:r>
            <a:r>
              <a:rPr lang="en-US" sz="2400" dirty="0" err="1" smtClean="0"/>
              <a:t>IT</a:t>
            </a:r>
            <a:r>
              <a:rPr lang="en-US" sz="2400" baseline="-25000" dirty="0" err="1" smtClean="0"/>
              <a:t>min</a:t>
            </a:r>
            <a:r>
              <a:rPr lang="ru-RU" sz="2400" dirty="0" smtClean="0"/>
              <a:t>=</a:t>
            </a:r>
            <a:r>
              <a:rPr lang="ru-RU" sz="2400" dirty="0"/>
              <a:t>150, 170, 200 и 300</a:t>
            </a:r>
            <a:r>
              <a:rPr lang="ru-RU" sz="2400" dirty="0" smtClean="0"/>
              <a:t>. Рост </a:t>
            </a:r>
            <a:r>
              <a:rPr lang="ru-RU" sz="2400" dirty="0"/>
              <a:t>числа шагов по времени на один интервал по </a:t>
            </a:r>
            <a:r>
              <a:rPr lang="en-US" sz="2400" dirty="0"/>
              <a:t>Z</a:t>
            </a:r>
            <a:r>
              <a:rPr lang="ru-RU" sz="2400" dirty="0"/>
              <a:t> </a:t>
            </a:r>
            <a:r>
              <a:rPr lang="ru-RU" sz="2400" dirty="0" smtClean="0"/>
              <a:t>очень </a:t>
            </a:r>
            <a:r>
              <a:rPr lang="ru-RU" sz="2400" dirty="0"/>
              <a:t>улучшает </a:t>
            </a:r>
            <a:r>
              <a:rPr lang="ru-RU" sz="2400" dirty="0" smtClean="0"/>
              <a:t>результаты. 12 </a:t>
            </a:r>
            <a:r>
              <a:rPr lang="ru-RU" sz="2400" dirty="0"/>
              <a:t>шагов более чем достаточно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Но и двух может хватить.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664379"/>
              </p:ext>
            </p:extLst>
          </p:nvPr>
        </p:nvGraphicFramePr>
        <p:xfrm>
          <a:off x="506413" y="1384918"/>
          <a:ext cx="10847387" cy="514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5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18" y="142044"/>
            <a:ext cx="11736280" cy="1305016"/>
          </a:xfrm>
        </p:spPr>
        <p:txBody>
          <a:bodyPr>
            <a:noAutofit/>
          </a:bodyPr>
          <a:lstStyle/>
          <a:p>
            <a:r>
              <a:rPr lang="ru-RU" sz="2200" b="1" dirty="0"/>
              <a:t>Эффективность ОР </a:t>
            </a:r>
            <a:r>
              <a:rPr lang="en-US" sz="2200" b="1" dirty="0"/>
              <a:t>SCR</a:t>
            </a:r>
            <a:r>
              <a:rPr lang="ru-RU" sz="2200" b="1" dirty="0"/>
              <a:t>7, оцененная с шагом по </a:t>
            </a:r>
            <a:r>
              <a:rPr lang="en-US" sz="2200" b="1" dirty="0" smtClean="0"/>
              <a:t>t=</a:t>
            </a:r>
            <a:r>
              <a:rPr lang="ru-RU" sz="2200" b="1" dirty="0" smtClean="0"/>
              <a:t>0,0261 с. </a:t>
            </a:r>
            <a:r>
              <a:rPr lang="en-US" sz="2200" b="1" dirty="0" err="1" smtClean="0"/>
              <a:t>IT</a:t>
            </a:r>
            <a:r>
              <a:rPr lang="en-US" sz="2200" b="1" baseline="-25000" dirty="0" err="1" smtClean="0"/>
              <a:t>min</a:t>
            </a:r>
            <a:r>
              <a:rPr lang="ru-RU" sz="2200" b="1" dirty="0" smtClean="0"/>
              <a:t>=150</a:t>
            </a:r>
            <a:r>
              <a:rPr lang="ru-RU" sz="2200" b="1" dirty="0"/>
              <a:t>, 170, 200 и </a:t>
            </a:r>
            <a:r>
              <a:rPr lang="ru-RU" sz="2200" b="1" dirty="0" smtClean="0"/>
              <a:t>300. Как </a:t>
            </a:r>
            <a:r>
              <a:rPr lang="ru-RU" sz="2200" b="1" dirty="0"/>
              <a:t>и для одиночного ОР </a:t>
            </a:r>
            <a:r>
              <a:rPr lang="en-US" sz="2200" b="1" dirty="0"/>
              <a:t>SCR</a:t>
            </a:r>
            <a:r>
              <a:rPr lang="ru-RU" sz="2200" b="1" dirty="0"/>
              <a:t>11, реактивности, оцененные с помощью ОРУК_С для всех </a:t>
            </a:r>
            <a:r>
              <a:rPr lang="en-US" sz="2200" b="1" dirty="0" err="1"/>
              <a:t>IT</a:t>
            </a:r>
            <a:r>
              <a:rPr lang="en-US" sz="2200" b="1" baseline="-25000" dirty="0" err="1"/>
              <a:t>min</a:t>
            </a:r>
            <a:r>
              <a:rPr lang="ru-RU" sz="2200" b="1" dirty="0"/>
              <a:t>, практически совпадают, в то время как ее оценки </a:t>
            </a:r>
            <a:r>
              <a:rPr lang="en-US" sz="2200" b="1" dirty="0" smtClean="0"/>
              <a:t>by </a:t>
            </a:r>
            <a:r>
              <a:rPr lang="ru-RU" sz="2200" b="1" dirty="0" smtClean="0"/>
              <a:t>ОРУК </a:t>
            </a:r>
            <a:r>
              <a:rPr lang="ru-RU" sz="2200" b="1" dirty="0"/>
              <a:t>слегка отличаются, постепенного сходясь к одному результату. </a:t>
            </a:r>
            <a:r>
              <a:rPr lang="ru-RU" sz="2200" b="1" dirty="0" smtClean="0"/>
              <a:t>Реактивность</a:t>
            </a:r>
            <a:r>
              <a:rPr lang="en-US" sz="2200" b="1" dirty="0" smtClean="0"/>
              <a:t> </a:t>
            </a:r>
            <a:r>
              <a:rPr lang="ru-RU" sz="2200" b="1" dirty="0" smtClean="0"/>
              <a:t>по </a:t>
            </a:r>
            <a:r>
              <a:rPr lang="ru-RU" sz="2200" b="1" dirty="0"/>
              <a:t>потокам в точке расположения </a:t>
            </a:r>
            <a:r>
              <a:rPr lang="en-US" sz="2200" b="1" dirty="0" smtClean="0"/>
              <a:t>IK3</a:t>
            </a:r>
            <a:r>
              <a:rPr lang="ru-RU" sz="2200" b="1" dirty="0" smtClean="0"/>
              <a:t>, </a:t>
            </a:r>
            <a:r>
              <a:rPr lang="ru-RU" sz="2200" b="1" dirty="0"/>
              <a:t>сильно отличается от остальных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11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538" y="1784412"/>
            <a:ext cx="11274640" cy="49370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10483460"/>
              </p:ext>
            </p:extLst>
          </p:nvPr>
        </p:nvGraphicFramePr>
        <p:xfrm>
          <a:off x="645594" y="1287262"/>
          <a:ext cx="10629047" cy="549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91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027" y="81039"/>
            <a:ext cx="10847773" cy="1325563"/>
          </a:xfrm>
        </p:spPr>
        <p:txBody>
          <a:bodyPr>
            <a:noAutofit/>
          </a:bodyPr>
          <a:lstStyle/>
          <a:p>
            <a:r>
              <a:rPr lang="ru-RU" sz="2400" b="1" dirty="0"/>
              <a:t>Эффективность ОР </a:t>
            </a:r>
            <a:r>
              <a:rPr lang="en-US" sz="2400" b="1" dirty="0"/>
              <a:t>SCR</a:t>
            </a:r>
            <a:r>
              <a:rPr lang="ru-RU" sz="2400" b="1" dirty="0"/>
              <a:t>7 </a:t>
            </a:r>
            <a:r>
              <a:rPr lang="en-US" sz="2400" b="1" dirty="0"/>
              <a:t>by</a:t>
            </a:r>
            <a:r>
              <a:rPr lang="ru-RU" sz="2400" b="1" dirty="0"/>
              <a:t> ОРУК_С с шагом по </a:t>
            </a:r>
            <a:r>
              <a:rPr lang="en-US" sz="2400" b="1" i="1" dirty="0"/>
              <a:t>t </a:t>
            </a:r>
            <a:r>
              <a:rPr lang="ru-RU" sz="2400" b="1" dirty="0"/>
              <a:t>= </a:t>
            </a:r>
            <a:r>
              <a:rPr lang="ru-RU" sz="2400" b="1" dirty="0" smtClean="0"/>
              <a:t>0,0261, </a:t>
            </a:r>
            <a:r>
              <a:rPr lang="en-US" sz="2400" b="1" dirty="0" err="1"/>
              <a:t>IT</a:t>
            </a:r>
            <a:r>
              <a:rPr lang="en-US" sz="2400" b="1" baseline="-25000" dirty="0" err="1"/>
              <a:t>min</a:t>
            </a:r>
            <a:r>
              <a:rPr lang="en-US" sz="2400" b="1" dirty="0"/>
              <a:t> </a:t>
            </a:r>
            <a:r>
              <a:rPr lang="ru-RU" sz="2400" dirty="0" smtClean="0"/>
              <a:t>= </a:t>
            </a:r>
            <a:r>
              <a:rPr lang="ru-RU" sz="2400" dirty="0"/>
              <a:t>1 – 500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Все </a:t>
            </a:r>
            <a:r>
              <a:rPr lang="ru-RU" sz="2400" dirty="0"/>
              <a:t>варианты дают хорошие результаты. </a:t>
            </a:r>
            <a:r>
              <a:rPr lang="el-GR" sz="2400" dirty="0"/>
              <a:t>ρ</a:t>
            </a:r>
            <a:r>
              <a:rPr lang="ru-RU" sz="2400" dirty="0"/>
              <a:t>(</a:t>
            </a:r>
            <a:r>
              <a:rPr lang="en-US" sz="2400" i="1" dirty="0"/>
              <a:t>t</a:t>
            </a:r>
            <a:r>
              <a:rPr lang="ru-RU" sz="2400" dirty="0"/>
              <a:t>) из вариантов с </a:t>
            </a:r>
            <a:r>
              <a:rPr lang="en-US" sz="2400" dirty="0" err="1"/>
              <a:t>IT</a:t>
            </a:r>
            <a:r>
              <a:rPr lang="en-US" sz="2400" baseline="-25000" dirty="0" err="1"/>
              <a:t>min</a:t>
            </a:r>
            <a:r>
              <a:rPr lang="ru-RU" sz="2400" dirty="0"/>
              <a:t> = 10, 100 и150 в этом масштабе лежат на одной линии, а </a:t>
            </a:r>
            <a:r>
              <a:rPr lang="el-GR" sz="2400" dirty="0"/>
              <a:t>ρ</a:t>
            </a:r>
            <a:r>
              <a:rPr lang="ru-RU" sz="2400" dirty="0"/>
              <a:t>(</a:t>
            </a:r>
            <a:r>
              <a:rPr lang="en-US" sz="2400" i="1" dirty="0"/>
              <a:t>t</a:t>
            </a:r>
            <a:r>
              <a:rPr lang="ru-RU" sz="2400" dirty="0"/>
              <a:t>) </a:t>
            </a:r>
            <a:r>
              <a:rPr lang="ru-RU" sz="2400" dirty="0" smtClean="0"/>
              <a:t>из </a:t>
            </a:r>
            <a:r>
              <a:rPr lang="ru-RU" sz="2400" dirty="0"/>
              <a:t>вариантов с </a:t>
            </a:r>
            <a:r>
              <a:rPr lang="en-US" sz="2400" dirty="0" err="1"/>
              <a:t>IT</a:t>
            </a:r>
            <a:r>
              <a:rPr lang="en-US" sz="2400" baseline="-25000" dirty="0" err="1"/>
              <a:t>min</a:t>
            </a:r>
            <a:r>
              <a:rPr lang="ru-RU" sz="2400" dirty="0"/>
              <a:t> = 170, 200 и 300 – на другой, но очень </a:t>
            </a:r>
            <a:r>
              <a:rPr lang="ru-RU" sz="2400" dirty="0" smtClean="0"/>
              <a:t>близкой.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880733"/>
              </p:ext>
            </p:extLst>
          </p:nvPr>
        </p:nvGraphicFramePr>
        <p:xfrm>
          <a:off x="506027" y="1406602"/>
          <a:ext cx="10457895" cy="512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08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022"/>
            <a:ext cx="10758996" cy="1367161"/>
          </a:xfrm>
        </p:spPr>
        <p:txBody>
          <a:bodyPr>
            <a:noAutofit/>
          </a:bodyPr>
          <a:lstStyle/>
          <a:p>
            <a:r>
              <a:rPr lang="ru-RU" sz="3200" dirty="0"/>
              <a:t>Эффективность ОР </a:t>
            </a:r>
            <a:r>
              <a:rPr lang="en-US" sz="3200" dirty="0"/>
              <a:t>SCR</a:t>
            </a:r>
            <a:r>
              <a:rPr lang="ru-RU" sz="3200" dirty="0" smtClean="0"/>
              <a:t>7</a:t>
            </a:r>
            <a:r>
              <a:rPr lang="en-US" sz="3200" dirty="0" smtClean="0"/>
              <a:t> by </a:t>
            </a:r>
            <a:r>
              <a:rPr lang="ru-RU" sz="3200" dirty="0" smtClean="0"/>
              <a:t>ОРУК </a:t>
            </a:r>
            <a:r>
              <a:rPr lang="ru-RU" sz="3200" dirty="0"/>
              <a:t>с шагом по </a:t>
            </a:r>
            <a:r>
              <a:rPr lang="en-US" sz="3200" dirty="0" smtClean="0"/>
              <a:t>t=</a:t>
            </a:r>
            <a:r>
              <a:rPr lang="ru-RU" sz="3200" dirty="0" smtClean="0"/>
              <a:t>0,0261 с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ru-RU" sz="3200" dirty="0" smtClean="0"/>
              <a:t> </a:t>
            </a:r>
            <a:r>
              <a:rPr lang="en-US" sz="3200" dirty="0" err="1" smtClean="0"/>
              <a:t>IT</a:t>
            </a:r>
            <a:r>
              <a:rPr lang="en-US" sz="3200" baseline="-25000" dirty="0" err="1" smtClean="0"/>
              <a:t>min</a:t>
            </a:r>
            <a:r>
              <a:rPr lang="en-US" sz="3200" dirty="0" smtClean="0"/>
              <a:t> </a:t>
            </a:r>
            <a:r>
              <a:rPr lang="ru-RU" sz="3200" dirty="0"/>
              <a:t>от 1 до </a:t>
            </a:r>
            <a:r>
              <a:rPr lang="ru-RU" sz="3200" dirty="0" smtClean="0"/>
              <a:t>700. Варианты </a:t>
            </a:r>
            <a:r>
              <a:rPr lang="ru-RU" sz="3200" dirty="0"/>
              <a:t>с </a:t>
            </a:r>
            <a:r>
              <a:rPr lang="en-US" sz="3200" dirty="0" err="1"/>
              <a:t>IT</a:t>
            </a:r>
            <a:r>
              <a:rPr lang="en-US" sz="3200" baseline="-25000" dirty="0" err="1"/>
              <a:t>min</a:t>
            </a:r>
            <a:r>
              <a:rPr lang="ru-RU" sz="3200" dirty="0"/>
              <a:t> = 100 до 300 дают вполне приемлемые результаты</a:t>
            </a:r>
            <a:r>
              <a:rPr lang="ru-RU" sz="3200" dirty="0" smtClean="0"/>
              <a:t>.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851280"/>
              </p:ext>
            </p:extLst>
          </p:nvPr>
        </p:nvGraphicFramePr>
        <p:xfrm>
          <a:off x="497151" y="1339850"/>
          <a:ext cx="10457894" cy="530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63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021"/>
            <a:ext cx="10515600" cy="5681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Выводы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94" y="639192"/>
            <a:ext cx="10874406" cy="6082283"/>
          </a:xfrm>
        </p:spPr>
        <p:txBody>
          <a:bodyPr>
            <a:normAutofit fontScale="85000" lnSpcReduction="10000"/>
          </a:bodyPr>
          <a:lstStyle/>
          <a:p>
            <a:pPr marL="355600" lvl="0" indent="-355600">
              <a:buFont typeface="+mj-lt"/>
              <a:buAutoNum type="arabicPeriod"/>
            </a:pPr>
            <a:r>
              <a:rPr lang="ru-RU" dirty="0"/>
              <a:t>Реактивности, рассчитанные </a:t>
            </a:r>
            <a:r>
              <a:rPr lang="en-US" dirty="0"/>
              <a:t>by </a:t>
            </a:r>
            <a:r>
              <a:rPr lang="ru-RU" dirty="0"/>
              <a:t>ОРУК_</a:t>
            </a:r>
            <a:r>
              <a:rPr lang="en-US" dirty="0"/>
              <a:t>C</a:t>
            </a:r>
            <a:r>
              <a:rPr lang="ru-RU" dirty="0"/>
              <a:t>, очень хорошо совпадают с реактивностями из прямых расчётов </a:t>
            </a:r>
            <a:r>
              <a:rPr lang="en-US" i="1" dirty="0"/>
              <a:t>K</a:t>
            </a:r>
            <a:r>
              <a:rPr lang="en-US" dirty="0"/>
              <a:t>ef</a:t>
            </a:r>
            <a:r>
              <a:rPr lang="ru-RU" dirty="0"/>
              <a:t> как для малых, так и больших значений |ρ(</a:t>
            </a:r>
            <a:r>
              <a:rPr lang="en-US" i="1" dirty="0"/>
              <a:t>t</a:t>
            </a:r>
            <a:r>
              <a:rPr lang="ru-RU" dirty="0"/>
              <a:t>)|. Результаты ухудшаются только если концентрации ЗН пересчитываются в каждой внешней итерации (</a:t>
            </a:r>
            <a:r>
              <a:rPr lang="en-US" dirty="0" err="1"/>
              <a:t>IT</a:t>
            </a:r>
            <a:r>
              <a:rPr lang="en-US" baseline="-25000" dirty="0" err="1"/>
              <a:t>m</a:t>
            </a:r>
            <a:r>
              <a:rPr lang="ru-RU" baseline="-25000" dirty="0"/>
              <a:t>ах</a:t>
            </a:r>
            <a:r>
              <a:rPr lang="ru-RU" dirty="0"/>
              <a:t> =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en-US" dirty="0"/>
              <a:t> </a:t>
            </a:r>
            <a:r>
              <a:rPr lang="ru-RU" dirty="0"/>
              <a:t>= 700).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/>
              <a:t>Классический вариант ОРУК оказался менее </a:t>
            </a:r>
            <a:r>
              <a:rPr lang="ru-RU" dirty="0" smtClean="0"/>
              <a:t>точным, чем ОРУК_</a:t>
            </a:r>
            <a:r>
              <a:rPr lang="en-US" dirty="0" smtClean="0"/>
              <a:t>C</a:t>
            </a:r>
            <a:r>
              <a:rPr lang="ru-RU" dirty="0" smtClean="0"/>
              <a:t>. Результаты сближаются по мере уменьшения шага по</a:t>
            </a:r>
            <a:r>
              <a:rPr lang="ru-RU" i="1" dirty="0" smtClean="0"/>
              <a:t> </a:t>
            </a:r>
            <a:r>
              <a:rPr lang="en-US" i="1" dirty="0" smtClean="0"/>
              <a:t>t</a:t>
            </a:r>
            <a:r>
              <a:rPr lang="ru-RU" dirty="0" smtClean="0"/>
              <a:t>. </a:t>
            </a:r>
            <a:r>
              <a:rPr lang="ru-RU" dirty="0"/>
              <a:t>Это говорит о том, что </a:t>
            </a:r>
            <a:r>
              <a:rPr lang="ru-RU" dirty="0" smtClean="0"/>
              <a:t>возможной причиной расхождения результатов является рекурсивный способ вычисления интеграла в ОРУК. Желательно опробовать другие способы интегрирования</a:t>
            </a:r>
            <a:r>
              <a:rPr lang="ru-RU" dirty="0"/>
              <a:t>.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/>
              <a:t>При использовании ОРУК концентрации предшественников ЗН рекомендуется пересчитывать в 200-300 внешних итераций, оставляя на остальных внешних итерациях эти концентрации неизменными. </a:t>
            </a:r>
            <a:r>
              <a:rPr lang="en-US" dirty="0" err="1"/>
              <a:t>IT</a:t>
            </a:r>
            <a:r>
              <a:rPr lang="en-US" baseline="-25000" dirty="0" err="1"/>
              <a:t>m</a:t>
            </a:r>
            <a:r>
              <a:rPr lang="ru-RU" baseline="-25000" dirty="0"/>
              <a:t>ах</a:t>
            </a:r>
            <a:r>
              <a:rPr lang="ru-RU" dirty="0"/>
              <a:t> в данном исследовании из соображений экономии ограничивалось семьюстами. Снятие этого ограничения при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en-US" dirty="0"/>
              <a:t> </a:t>
            </a:r>
            <a:r>
              <a:rPr lang="ru-RU" dirty="0"/>
              <a:t>≈ 200 – 300 практически не влияет на результаты.</a:t>
            </a:r>
          </a:p>
          <a:p>
            <a:pPr marL="355600" lvl="0" indent="-355600">
              <a:buFont typeface="+mj-lt"/>
              <a:buAutoNum type="arabicPeriod"/>
            </a:pPr>
            <a:r>
              <a:rPr lang="ru-RU" dirty="0"/>
              <a:t>Общей рекомендацией для реализованного классического варианта </a:t>
            </a:r>
            <a:r>
              <a:rPr lang="ru-RU" dirty="0" smtClean="0"/>
              <a:t>ОРУК </a:t>
            </a:r>
            <a:r>
              <a:rPr lang="ru-RU" dirty="0"/>
              <a:t>может быть выбор такого числа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dirty="0"/>
              <a:t>, которое обеспечивает приемлемое совпадение результатов с расчётами по ОРУК_</a:t>
            </a:r>
            <a:r>
              <a:rPr lang="en-US" dirty="0"/>
              <a:t>C</a:t>
            </a:r>
            <a:r>
              <a:rPr lang="ru-RU" dirty="0" smtClean="0"/>
              <a:t>. </a:t>
            </a:r>
          </a:p>
          <a:p>
            <a:pPr marL="355600" indent="-355600">
              <a:buFont typeface="+mj-lt"/>
              <a:buAutoNum type="arabicPeriod"/>
            </a:pPr>
            <a:r>
              <a:rPr lang="ru-RU" dirty="0"/>
              <a:t>Для неизлечимых </a:t>
            </a:r>
            <a:r>
              <a:rPr lang="ru-RU" dirty="0" err="1"/>
              <a:t>перфекционистов</a:t>
            </a:r>
            <a:r>
              <a:rPr lang="ru-RU" dirty="0"/>
              <a:t> есть возможность улучшать результаты, подбирая число минимальных итераций для каждого варианта отдельно. </a:t>
            </a:r>
          </a:p>
          <a:p>
            <a:pPr marL="355600" lvl="0" indent="-35560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58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Выводы </a:t>
            </a:r>
            <a:r>
              <a:rPr lang="ru-RU" b="1" dirty="0" smtClean="0"/>
              <a:t>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474" y="665825"/>
            <a:ext cx="11452194" cy="5930284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spcBef>
                <a:spcPts val="600"/>
              </a:spcBef>
              <a:buFont typeface="+mj-lt"/>
              <a:buAutoNum type="arabicPeriod" startAt="6"/>
            </a:pPr>
            <a:r>
              <a:rPr lang="ru-RU" sz="4200" dirty="0"/>
              <a:t>Принципиально важным является возможность вычислять реактивность во время и после переходного процесса несколькими способами.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arabicPeriod" startAt="6"/>
            </a:pPr>
            <a:r>
              <a:rPr lang="ru-RU" sz="4200" dirty="0"/>
              <a:t>Наличие заметного пика на кривой ρ(</a:t>
            </a:r>
            <a:r>
              <a:rPr lang="en-US" sz="4200" i="1" dirty="0"/>
              <a:t>t</a:t>
            </a:r>
            <a:r>
              <a:rPr lang="ru-RU" sz="4200" dirty="0"/>
              <a:t>) на момент окончания возмущения говорит о неадекватности выбора некоторых параметров или методов расчёта при моделировании временного процесса. Это может быть шаг по </a:t>
            </a:r>
            <a:r>
              <a:rPr lang="en-US" sz="4200" i="1" dirty="0"/>
              <a:t>t</a:t>
            </a:r>
            <a:r>
              <a:rPr lang="ru-RU" sz="4200" dirty="0"/>
              <a:t>, способ и момент расчёта концентраций предшественников ЗН и/или алгоритм реализации ОРУК. </a:t>
            </a:r>
            <a:endParaRPr lang="en-US" sz="4200" dirty="0" smtClean="0"/>
          </a:p>
          <a:p>
            <a:pPr marL="457200" lvl="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ru-RU" sz="4200" dirty="0"/>
              <a:t>Мощность практически не зависит от вариаций параметров</a:t>
            </a:r>
            <a:r>
              <a:rPr lang="ru-RU" sz="4200" dirty="0" smtClean="0"/>
              <a:t>.</a:t>
            </a:r>
            <a:endParaRPr lang="en-US" sz="4200" dirty="0"/>
          </a:p>
          <a:p>
            <a:pPr marL="457200" indent="-457200">
              <a:buFont typeface="+mj-lt"/>
              <a:buAutoNum type="arabicPeriod" startAt="6"/>
            </a:pPr>
            <a:r>
              <a:rPr lang="ru-RU" sz="4200" dirty="0" smtClean="0"/>
              <a:t>Расчёты </a:t>
            </a:r>
            <a:r>
              <a:rPr lang="ru-RU" sz="4200" dirty="0"/>
              <a:t>этих эффектов в треугольной геометрии, не включенные в данный материал в связи с ограниченностью размера доклада, подтверждают сделанные выводы. </a:t>
            </a:r>
            <a:endParaRPr lang="ru-RU" sz="4200" dirty="0"/>
          </a:p>
          <a:p>
            <a:pPr marL="514350" lvl="0" indent="-514350">
              <a:spcBef>
                <a:spcPts val="600"/>
              </a:spcBef>
              <a:buFont typeface="+mj-lt"/>
              <a:buAutoNum type="arabicPeriod" startAt="6"/>
            </a:pPr>
            <a:r>
              <a:rPr lang="ru-RU" sz="4200" dirty="0" smtClean="0"/>
              <a:t>Расчёты этих эффектов в треугольной геометрии, не включенные в данный материал в связи с ограниченностью размера доклада, подтверждают сделанные выводы</a:t>
            </a:r>
            <a:endParaRPr lang="en-US" sz="4200" dirty="0" smtClean="0"/>
          </a:p>
          <a:p>
            <a:pPr marL="514350" lvl="0" indent="-514350">
              <a:spcBef>
                <a:spcPts val="600"/>
              </a:spcBef>
              <a:buFont typeface="+mj-lt"/>
              <a:buAutoNum type="arabicPeriod" startAt="6"/>
            </a:pPr>
            <a:r>
              <a:rPr lang="ru-RU" sz="4200" dirty="0" smtClean="0"/>
              <a:t>Реактивность</a:t>
            </a:r>
            <a:r>
              <a:rPr lang="ru-RU" sz="4200" dirty="0"/>
              <a:t>, рассчитанная по потокам в точке расположения ионизационной камеры, заведомо выпадает за пределы исследуемых эффектов и требует введения поправочных коэффициентов, полученных из интегральных данных. Однако для малых реактивностей при очень мелком шаге по времени результаты становятся приемлемыми.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arabicPeriod" startAt="6"/>
            </a:pPr>
            <a:r>
              <a:rPr lang="ru-RU" sz="4200" dirty="0"/>
              <a:t>Подстановка в ОРУК потоков, имитирующих токи отдельных ИК, даёт ухудшающиеся результаты по мере роста реактивности. 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arabicPeriod" startAt="6"/>
            </a:pPr>
            <a:r>
              <a:rPr lang="ru-RU" sz="4200" dirty="0"/>
              <a:t>Подчеркнём методический характер данный работы. При расчётах других типов реакторов могут появиться другие закономерности</a:t>
            </a:r>
            <a:r>
              <a:rPr lang="ru-RU" sz="4200" dirty="0" smtClean="0"/>
              <a:t>. </a:t>
            </a:r>
            <a:r>
              <a:rPr lang="ru-RU" sz="4200" dirty="0"/>
              <a:t>И поэтому надо всерьёз заняться поиском возможных уточнений в реализации </a:t>
            </a:r>
            <a:r>
              <a:rPr lang="ru-RU" sz="4200" dirty="0" smtClean="0"/>
              <a:t>классического </a:t>
            </a:r>
            <a:r>
              <a:rPr lang="ru-RU" sz="4200" dirty="0"/>
              <a:t>варианта ОРУК</a:t>
            </a:r>
            <a:r>
              <a:rPr lang="ru-RU" sz="4200" dirty="0" smtClean="0"/>
              <a:t>.</a:t>
            </a:r>
            <a:endParaRPr lang="ru-RU" sz="4200" dirty="0"/>
          </a:p>
          <a:p>
            <a:pPr marL="514350" indent="-514350">
              <a:buFont typeface="+mj-lt"/>
              <a:buAutoNum type="arabicPeriod" startAt="5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07" y="365125"/>
            <a:ext cx="1157648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 чтобы слегка сбросить пафос, обратимся </a:t>
            </a:r>
            <a:r>
              <a:rPr lang="ru-RU" sz="3600" b="1" smtClean="0"/>
              <a:t>к классике: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16</a:t>
            </a:fld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016139"/>
            <a:ext cx="10054701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63638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…</a:t>
            </a:r>
            <a:r>
              <a:rPr kumimoji="0" lang="ru-RU" alt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бояться-то надо только того,</a:t>
            </a:r>
            <a:br>
              <a:rPr kumimoji="0" lang="ru-RU" alt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r>
              <a:rPr kumimoji="0" lang="ru-RU" alt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Кто скажет: "Я знаю, как надо!"</a:t>
            </a:r>
            <a:br>
              <a:rPr kumimoji="0" lang="ru-RU" alt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r>
              <a:rPr kumimoji="0" lang="ru-RU" alt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Гоните его! Не верьте ему!</a:t>
            </a:r>
            <a:br>
              <a:rPr kumimoji="0" lang="ru-RU" alt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r>
              <a:rPr kumimoji="0" lang="ru-RU" alt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Он врёт! Он не знает - как надо!</a:t>
            </a:r>
            <a:endParaRPr kumimoji="0" lang="en-US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163638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000" i="1" dirty="0" smtClean="0">
                <a:latin typeface="+mn-lt"/>
              </a:rPr>
              <a:t>А. Галич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6432"/>
            <a:ext cx="10515600" cy="6214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Теория</a:t>
            </a:r>
            <a:r>
              <a:rPr lang="en-US" b="1" dirty="0" smtClean="0"/>
              <a:t> (1)</a:t>
            </a:r>
            <a:endParaRPr lang="ru-RU" b="1" dirty="0"/>
          </a:p>
        </p:txBody>
      </p:sp>
      <p:pic>
        <p:nvPicPr>
          <p:cNvPr id="48" name="Объект 47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45" t="10563" r="14965" b="15102"/>
          <a:stretch/>
        </p:blipFill>
        <p:spPr bwMode="auto">
          <a:xfrm>
            <a:off x="838200" y="692457"/>
            <a:ext cx="10294398" cy="5956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799"/>
            <a:ext cx="10515600" cy="6214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Теория</a:t>
            </a:r>
            <a:r>
              <a:rPr lang="en-US" b="1" dirty="0" smtClean="0"/>
              <a:t> (2)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781235"/>
            <a:ext cx="10515600" cy="5939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144"/>
            <a:ext cx="10515600" cy="5948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Идеология (1)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869" y="870013"/>
            <a:ext cx="11137777" cy="52891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Так когда и как пересчитывать</a:t>
            </a:r>
            <a:r>
              <a:rPr lang="it-IT" i="1" dirty="0"/>
              <a:t> 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</a:t>
            </a:r>
            <a:r>
              <a:rPr lang="ru-RU" dirty="0"/>
              <a:t> </a:t>
            </a:r>
            <a:r>
              <a:rPr lang="it-IT" i="1" dirty="0"/>
              <a:t>t</a:t>
            </a:r>
            <a:r>
              <a:rPr lang="it-IT" dirty="0"/>
              <a:t>)</a:t>
            </a:r>
            <a:r>
              <a:rPr lang="ru-RU" dirty="0"/>
              <a:t>? «Где» означает выбор места их расчёта: до решения уравнения переноса, внутри программы, решающей это уравнение, или после решения уравнения переноса. А «когда» относится к проблеме выбора, на какой внешней итерации остановить пересчёт </a:t>
            </a:r>
            <a:r>
              <a:rPr lang="it-IT" i="1" dirty="0"/>
              <a:t>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</a:t>
            </a:r>
            <a:r>
              <a:rPr lang="ru-RU" dirty="0"/>
              <a:t> </a:t>
            </a:r>
            <a:r>
              <a:rPr lang="it-IT" i="1" dirty="0"/>
              <a:t>t</a:t>
            </a:r>
            <a:r>
              <a:rPr lang="it-IT" dirty="0"/>
              <a:t>)</a:t>
            </a:r>
            <a:r>
              <a:rPr lang="ru-RU" dirty="0"/>
              <a:t>, если мы их пересчитываем в процессе внешних итераций. При мелком шаге по </a:t>
            </a:r>
            <a:r>
              <a:rPr lang="en-US" i="1" dirty="0"/>
              <a:t>t</a:t>
            </a:r>
            <a:r>
              <a:rPr lang="ru-RU" dirty="0"/>
              <a:t> и не слишком больших требованиях к точности расчёта </a:t>
            </a:r>
            <a:r>
              <a:rPr lang="ru-RU" dirty="0">
                <a:sym typeface="Symbol" panose="05050102010706020507" pitchFamily="18" charset="2"/>
              </a:rPr>
              <a:t></a:t>
            </a:r>
            <a:r>
              <a:rPr lang="ru-RU" dirty="0"/>
              <a:t>(</a:t>
            </a:r>
            <a:r>
              <a:rPr lang="fr-FR" i="1" dirty="0"/>
              <a:t>t</a:t>
            </a:r>
            <a:r>
              <a:rPr lang="ru-RU" dirty="0"/>
              <a:t>) на это можно не обращать внимания и пересчитывать их перед расчётом потоков для каждого временного шага. Но если вы страдаете синдромом </a:t>
            </a:r>
            <a:r>
              <a:rPr lang="ru-RU" dirty="0" err="1"/>
              <a:t>перфекционизма</a:t>
            </a:r>
            <a:r>
              <a:rPr lang="ru-RU" dirty="0"/>
              <a:t>, то эту проблему как-то надо решать.</a:t>
            </a:r>
          </a:p>
          <a:p>
            <a:pPr marL="0" indent="0">
              <a:buNone/>
            </a:pPr>
            <a:r>
              <a:rPr lang="ru-RU" dirty="0"/>
              <a:t>Основное требование – чтобы </a:t>
            </a:r>
            <a:r>
              <a:rPr lang="it-IT" i="1" dirty="0"/>
              <a:t>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 </a:t>
            </a:r>
            <a:r>
              <a:rPr lang="it-IT" i="1" dirty="0"/>
              <a:t>t</a:t>
            </a:r>
            <a:r>
              <a:rPr lang="it-IT" dirty="0"/>
              <a:t>)</a:t>
            </a:r>
            <a:r>
              <a:rPr lang="ru-RU" dirty="0"/>
              <a:t>, участвующие в нахождении потоков, были теми же, которые подставляются в форму ОРУК_</a:t>
            </a:r>
            <a:r>
              <a:rPr lang="en-US" dirty="0"/>
              <a:t>C</a:t>
            </a:r>
            <a:r>
              <a:rPr lang="ru-RU" dirty="0"/>
              <a:t>. Именно поэтому концентрации предшественников ЗН надо рассчитывать либо перед расчетом потоков, либо в процессе внешних итераций. В последнем случае надо оставлять какую-то их часть для расчета потоков с неизменяемыми величинами </a:t>
            </a:r>
            <a:r>
              <a:rPr lang="it-IT" i="1" dirty="0"/>
              <a:t>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 </a:t>
            </a:r>
            <a:r>
              <a:rPr lang="it-IT" i="1" dirty="0"/>
              <a:t>t</a:t>
            </a:r>
            <a:r>
              <a:rPr lang="it-IT" dirty="0"/>
              <a:t>)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Пересчёт </a:t>
            </a:r>
            <a:r>
              <a:rPr lang="it-IT" i="1" dirty="0"/>
              <a:t>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 </a:t>
            </a:r>
            <a:r>
              <a:rPr lang="it-IT" i="1" dirty="0"/>
              <a:t>t</a:t>
            </a:r>
            <a:r>
              <a:rPr lang="it-IT" dirty="0"/>
              <a:t>) </a:t>
            </a:r>
            <a:r>
              <a:rPr lang="ru-RU" dirty="0"/>
              <a:t>во внешних итерациях при решении уравнения переноса должен производиться в заранее заданном числе обязательных внешних итераций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dirty="0"/>
              <a:t>. В этом случае при пересчете </a:t>
            </a:r>
            <a:r>
              <a:rPr lang="it-IT" i="1" dirty="0"/>
              <a:t>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 </a:t>
            </a:r>
            <a:r>
              <a:rPr lang="it-IT" i="1" dirty="0"/>
              <a:t>t</a:t>
            </a:r>
            <a:r>
              <a:rPr lang="it-IT" dirty="0"/>
              <a:t>)</a:t>
            </a:r>
            <a:r>
              <a:rPr lang="ru-RU" dirty="0"/>
              <a:t> используется ∆</a:t>
            </a:r>
            <a:r>
              <a:rPr lang="en-US" i="1" dirty="0"/>
              <a:t>t</a:t>
            </a:r>
            <a:r>
              <a:rPr lang="en-US" baseline="-25000" dirty="0"/>
              <a:t>out</a:t>
            </a:r>
            <a:r>
              <a:rPr lang="ru-RU" dirty="0"/>
              <a:t> = ∆</a:t>
            </a:r>
            <a:r>
              <a:rPr lang="en-US" i="1" dirty="0"/>
              <a:t>t</a:t>
            </a:r>
            <a:r>
              <a:rPr lang="ru-RU" dirty="0"/>
              <a:t>/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baseline="-25000" dirty="0"/>
              <a:t>.</a:t>
            </a:r>
            <a:r>
              <a:rPr lang="ru-RU" dirty="0"/>
              <a:t> Здесь ∆</a:t>
            </a:r>
            <a:r>
              <a:rPr lang="en-US" i="1" dirty="0"/>
              <a:t>t</a:t>
            </a:r>
            <a:r>
              <a:rPr lang="ru-RU" dirty="0"/>
              <a:t> – шаг по времени при моделировании пространственно-временного процесса. Если заранее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dirty="0"/>
              <a:t> не определено, то значение временн</a:t>
            </a:r>
            <a:r>
              <a:rPr lang="ru-RU" b="1" i="1" dirty="0"/>
              <a:t>о</a:t>
            </a:r>
            <a:r>
              <a:rPr lang="ru-RU" dirty="0"/>
              <a:t>го шага </a:t>
            </a:r>
            <a:r>
              <a:rPr lang="ru-RU" i="1" dirty="0"/>
              <a:t>∆</a:t>
            </a:r>
            <a:r>
              <a:rPr lang="en-US" i="1" dirty="0"/>
              <a:t>t</a:t>
            </a:r>
            <a:r>
              <a:rPr lang="en-US" baseline="-25000" dirty="0"/>
              <a:t>out</a:t>
            </a:r>
            <a:r>
              <a:rPr lang="ru-RU" dirty="0"/>
              <a:t> в каждой внешней итерации определить невозможно.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36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/>
              <a:t>Идеология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984" y="523784"/>
            <a:ext cx="11336785" cy="5653180"/>
          </a:xfrm>
        </p:spPr>
        <p:txBody>
          <a:bodyPr>
            <a:normAutofit fontScale="85000" lnSpcReduction="20000"/>
          </a:bodyPr>
          <a:lstStyle/>
          <a:p>
            <a:pPr marL="0" indent="4572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Перевычисление </a:t>
            </a:r>
            <a:r>
              <a:rPr lang="it-IT" i="1" dirty="0"/>
              <a:t>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 </a:t>
            </a:r>
            <a:r>
              <a:rPr lang="it-IT" i="1" dirty="0"/>
              <a:t>t</a:t>
            </a:r>
            <a:r>
              <a:rPr lang="it-IT" dirty="0"/>
              <a:t>)</a:t>
            </a:r>
            <a:r>
              <a:rPr lang="ru-RU" dirty="0"/>
              <a:t> прекращается после заданного минимального числа внешних итераций. Это позволяет затем выходить из расчёта по достижению заданной точности. Если принять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dirty="0"/>
              <a:t> = 1, то это будет соответствовать случаю, когда </a:t>
            </a:r>
            <a:r>
              <a:rPr lang="it-IT" i="1" dirty="0"/>
              <a:t>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 </a:t>
            </a:r>
            <a:r>
              <a:rPr lang="it-IT" i="1" dirty="0"/>
              <a:t>t</a:t>
            </a:r>
            <a:r>
              <a:rPr lang="it-IT" dirty="0"/>
              <a:t>) </a:t>
            </a:r>
            <a:r>
              <a:rPr lang="ru-RU" dirty="0"/>
              <a:t>рассчитываются </a:t>
            </a:r>
            <a:r>
              <a:rPr lang="ru-RU" b="1" dirty="0"/>
              <a:t>перед</a:t>
            </a:r>
            <a:r>
              <a:rPr lang="ru-RU" dirty="0"/>
              <a:t> вычислением потоков для каждого временного шага.</a:t>
            </a:r>
          </a:p>
          <a:p>
            <a:pPr marL="0" indent="4572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К такому подходу удалось прийти не сразу. Один из предварительных алгоритмов был, когда </a:t>
            </a:r>
            <a:r>
              <a:rPr lang="it-IT" i="1" dirty="0"/>
              <a:t>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 </a:t>
            </a:r>
            <a:r>
              <a:rPr lang="it-IT" i="1" dirty="0"/>
              <a:t>t</a:t>
            </a:r>
            <a:r>
              <a:rPr lang="ru-RU" dirty="0"/>
              <a:t>) рассчитывались в 500 из 700 внешних итерациях, а затем </a:t>
            </a:r>
            <a:r>
              <a:rPr lang="it-IT" i="1" dirty="0"/>
              <a:t>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 </a:t>
            </a:r>
            <a:r>
              <a:rPr lang="it-IT" i="1" dirty="0"/>
              <a:t>t</a:t>
            </a:r>
            <a:r>
              <a:rPr lang="ru-RU" dirty="0"/>
              <a:t>) уточнялись с ∆</a:t>
            </a:r>
            <a:r>
              <a:rPr lang="en-US" i="1" dirty="0" err="1"/>
              <a:t>t</a:t>
            </a:r>
            <a:r>
              <a:rPr lang="en-US" baseline="-25000" dirty="0" err="1"/>
              <a:t>add</a:t>
            </a:r>
            <a:r>
              <a:rPr lang="ru-RU" dirty="0"/>
              <a:t>= ∆</a:t>
            </a:r>
            <a:r>
              <a:rPr lang="en-US" i="1" dirty="0"/>
              <a:t>t</a:t>
            </a:r>
            <a:r>
              <a:rPr lang="ru-RU" i="1" dirty="0"/>
              <a:t> – </a:t>
            </a:r>
            <a:r>
              <a:rPr lang="ru-RU" dirty="0"/>
              <a:t>∆</a:t>
            </a:r>
            <a:r>
              <a:rPr lang="en-US" i="1" dirty="0"/>
              <a:t>t</a:t>
            </a:r>
            <a:r>
              <a:rPr lang="en-US" baseline="-25000" dirty="0"/>
              <a:t>out</a:t>
            </a:r>
            <a:r>
              <a:rPr lang="ru-RU" dirty="0"/>
              <a:t>*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dirty="0"/>
              <a:t>. Затем показалось, что будет точнее, если принять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i="1" dirty="0"/>
              <a:t> = </a:t>
            </a:r>
            <a:r>
              <a:rPr lang="en-US" dirty="0" err="1"/>
              <a:t>IT</a:t>
            </a:r>
            <a:r>
              <a:rPr lang="en-US" baseline="-25000" dirty="0" err="1"/>
              <a:t>max</a:t>
            </a:r>
            <a:r>
              <a:rPr lang="ru-RU" i="1" dirty="0"/>
              <a:t>, </a:t>
            </a:r>
            <a:r>
              <a:rPr lang="ru-RU" dirty="0"/>
              <a:t>что соответствует</a:t>
            </a:r>
            <a:r>
              <a:rPr lang="ru-RU" i="1" dirty="0"/>
              <a:t> </a:t>
            </a:r>
            <a:r>
              <a:rPr lang="ru-RU" dirty="0"/>
              <a:t>пересчёту </a:t>
            </a:r>
            <a:r>
              <a:rPr lang="it-IT" i="1" dirty="0"/>
              <a:t>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 </a:t>
            </a:r>
            <a:r>
              <a:rPr lang="it-IT" i="1" dirty="0"/>
              <a:t>t</a:t>
            </a:r>
            <a:r>
              <a:rPr lang="it-IT" dirty="0"/>
              <a:t>) </a:t>
            </a:r>
            <a:r>
              <a:rPr lang="ru-RU" dirty="0"/>
              <a:t>во всех внешних итерациях. Этот вариант некоторое время автор считал правильным, пока не убедился, что он не самый лучший. Потом пришло осознание того, что в этом варианте процесс сходимости потоков во внешних итерациях реально не будет закончен из-за нелинейности задачи и нужно проводить некоторое число внешних итераций с неизменными </a:t>
            </a:r>
            <a:r>
              <a:rPr lang="it-IT" i="1" dirty="0"/>
              <a:t>C</a:t>
            </a:r>
            <a:r>
              <a:rPr lang="it-IT" i="1" baseline="-25000" dirty="0"/>
              <a:t>i</a:t>
            </a:r>
            <a:r>
              <a:rPr lang="it-IT" dirty="0"/>
              <a:t>(</a:t>
            </a:r>
            <a:r>
              <a:rPr lang="it-IT" b="1" dirty="0"/>
              <a:t>r</a:t>
            </a:r>
            <a:r>
              <a:rPr lang="it-IT" dirty="0"/>
              <a:t>, </a:t>
            </a:r>
            <a:r>
              <a:rPr lang="it-IT" i="1" dirty="0"/>
              <a:t>t</a:t>
            </a:r>
            <a:r>
              <a:rPr lang="it-IT" dirty="0"/>
              <a:t>)</a:t>
            </a:r>
            <a:r>
              <a:rPr lang="ru-RU" dirty="0"/>
              <a:t>. </a:t>
            </a:r>
          </a:p>
          <a:p>
            <a:pPr marL="0" indent="4572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К сожалению, заранее определить число обязательных внешних итераций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dirty="0"/>
              <a:t> невозможно. Постфактум критерием разумного выбора значения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en-US" dirty="0"/>
              <a:t> </a:t>
            </a:r>
            <a:r>
              <a:rPr lang="ru-RU" dirty="0"/>
              <a:t>может служить минимизация </a:t>
            </a:r>
            <a:r>
              <a:rPr lang="ru-RU" dirty="0" err="1"/>
              <a:t>отклолнений</a:t>
            </a:r>
            <a:r>
              <a:rPr lang="ru-RU" dirty="0"/>
              <a:t> реактивности, рассчитанных с помощью ОРУК_</a:t>
            </a:r>
            <a:r>
              <a:rPr lang="en-US" dirty="0"/>
              <a:t>C</a:t>
            </a:r>
            <a:r>
              <a:rPr lang="ru-RU" dirty="0"/>
              <a:t> и ОРУК. Реактивность, рассчитанная с помощью ОРУК_</a:t>
            </a:r>
            <a:r>
              <a:rPr lang="en-US" dirty="0"/>
              <a:t>C</a:t>
            </a:r>
            <a:r>
              <a:rPr lang="ru-RU" dirty="0"/>
              <a:t>, практически не зависит от величины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dirty="0"/>
              <a:t> если, например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dirty="0"/>
              <a:t>/</a:t>
            </a:r>
            <a:r>
              <a:rPr lang="en-US" dirty="0"/>
              <a:t>IT</a:t>
            </a:r>
            <a:r>
              <a:rPr lang="ru-RU" dirty="0"/>
              <a:t> &lt; 0.8. При малом числе итераций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dirty="0"/>
              <a:t> |</a:t>
            </a:r>
            <a:r>
              <a:rPr lang="ru-RU" dirty="0" err="1"/>
              <a:t>ρ</a:t>
            </a:r>
            <a:r>
              <a:rPr lang="ru-RU" baseline="-25000" dirty="0" err="1"/>
              <a:t>ОРУК</a:t>
            </a:r>
            <a:r>
              <a:rPr lang="ru-RU" baseline="-25000" dirty="0"/>
              <a:t>_</a:t>
            </a:r>
            <a:r>
              <a:rPr lang="en-US" baseline="-25000" dirty="0"/>
              <a:t>C</a:t>
            </a:r>
            <a:r>
              <a:rPr lang="ru-RU" dirty="0"/>
              <a:t>| &gt; |</a:t>
            </a:r>
            <a:r>
              <a:rPr lang="ru-RU" dirty="0" err="1"/>
              <a:t>ρ</a:t>
            </a:r>
            <a:r>
              <a:rPr lang="ru-RU" baseline="-25000" dirty="0" err="1"/>
              <a:t>ОРУК</a:t>
            </a:r>
            <a:r>
              <a:rPr lang="ru-RU" dirty="0"/>
              <a:t>|, а при большом – |</a:t>
            </a:r>
            <a:r>
              <a:rPr lang="ru-RU" dirty="0" err="1"/>
              <a:t>ρ</a:t>
            </a:r>
            <a:r>
              <a:rPr lang="ru-RU" baseline="-25000" dirty="0" err="1"/>
              <a:t>ОРУК</a:t>
            </a:r>
            <a:r>
              <a:rPr lang="ru-RU" baseline="-25000" dirty="0"/>
              <a:t>_</a:t>
            </a:r>
            <a:r>
              <a:rPr lang="en-US" baseline="-25000" dirty="0"/>
              <a:t>C</a:t>
            </a:r>
            <a:r>
              <a:rPr lang="ru-RU" dirty="0"/>
              <a:t>| &lt; |</a:t>
            </a:r>
            <a:r>
              <a:rPr lang="ru-RU" dirty="0" err="1"/>
              <a:t>ρ</a:t>
            </a:r>
            <a:r>
              <a:rPr lang="ru-RU" baseline="-25000" dirty="0" err="1"/>
              <a:t>ОРУК</a:t>
            </a:r>
            <a:r>
              <a:rPr lang="ru-RU" dirty="0"/>
              <a:t>|. Но в любом случае с ростом </a:t>
            </a:r>
            <a:r>
              <a:rPr lang="en-US" i="1" dirty="0"/>
              <a:t>t</a:t>
            </a:r>
            <a:r>
              <a:rPr lang="ru-RU" dirty="0"/>
              <a:t> |</a:t>
            </a:r>
            <a:r>
              <a:rPr lang="ru-RU" dirty="0" err="1"/>
              <a:t>ρ</a:t>
            </a:r>
            <a:r>
              <a:rPr lang="ru-RU" baseline="-25000" dirty="0" err="1"/>
              <a:t>ОРУК</a:t>
            </a:r>
            <a:r>
              <a:rPr lang="ru-RU" dirty="0"/>
              <a:t>(</a:t>
            </a:r>
            <a:r>
              <a:rPr lang="en-US" i="1" dirty="0"/>
              <a:t>t</a:t>
            </a:r>
            <a:r>
              <a:rPr lang="ru-RU" dirty="0"/>
              <a:t>)| –&gt; |</a:t>
            </a:r>
            <a:r>
              <a:rPr lang="ru-RU" dirty="0" err="1"/>
              <a:t>ρ</a:t>
            </a:r>
            <a:r>
              <a:rPr lang="ru-RU" baseline="-25000" dirty="0" err="1"/>
              <a:t>ОРУК</a:t>
            </a:r>
            <a:r>
              <a:rPr lang="ru-RU" baseline="-25000" dirty="0"/>
              <a:t>_</a:t>
            </a:r>
            <a:r>
              <a:rPr lang="en-US" baseline="-25000" dirty="0"/>
              <a:t>C</a:t>
            </a:r>
            <a:r>
              <a:rPr lang="ru-RU" dirty="0"/>
              <a:t>(</a:t>
            </a:r>
            <a:r>
              <a:rPr lang="en-US" i="1" dirty="0"/>
              <a:t>t</a:t>
            </a:r>
            <a:r>
              <a:rPr lang="ru-RU" dirty="0"/>
              <a:t>)|. С увеличением числа точек и/или уменьшением конечного значения |ρ| </a:t>
            </a:r>
            <a:r>
              <a:rPr lang="en-US" dirty="0" err="1"/>
              <a:t>IT</a:t>
            </a:r>
            <a:r>
              <a:rPr lang="en-US" baseline="-25000" dirty="0" err="1"/>
              <a:t>min</a:t>
            </a:r>
            <a:r>
              <a:rPr lang="ru-RU" dirty="0"/>
              <a:t> должно </a:t>
            </a:r>
            <a:r>
              <a:rPr lang="ru-RU" dirty="0" smtClean="0"/>
              <a:t>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553"/>
            <a:ext cx="10515600" cy="4705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 </a:t>
            </a:r>
            <a:r>
              <a:rPr lang="en-US" dirty="0"/>
              <a:t>BN</a:t>
            </a:r>
            <a:r>
              <a:rPr lang="ru-RU" dirty="0"/>
              <a:t>600_</a:t>
            </a:r>
            <a:r>
              <a:rPr lang="en-US" dirty="0"/>
              <a:t>IAEA</a:t>
            </a:r>
            <a:r>
              <a:rPr lang="ru-RU" dirty="0"/>
              <a:t>_</a:t>
            </a:r>
            <a:r>
              <a:rPr lang="en-US" dirty="0" smtClean="0"/>
              <a:t>T</a:t>
            </a:r>
            <a:r>
              <a:rPr lang="ru-RU" b="1" dirty="0"/>
              <a:t>.</a:t>
            </a:r>
            <a:r>
              <a:rPr lang="ru-RU" dirty="0"/>
              <a:t> </a:t>
            </a:r>
            <a:r>
              <a:rPr lang="ru-RU" dirty="0" smtClean="0"/>
              <a:t>Картограмма, сектор </a:t>
            </a:r>
            <a:r>
              <a:rPr lang="ru-RU" dirty="0"/>
              <a:t>60°, 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294" y="825623"/>
            <a:ext cx="11212496" cy="5086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6</a:t>
            </a:fld>
            <a:endParaRPr lang="ru-RU"/>
          </a:p>
        </p:txBody>
      </p:sp>
      <p:pic>
        <p:nvPicPr>
          <p:cNvPr id="1025" name="Рисунок 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4363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2974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/>
              <a:t>Тест </a:t>
            </a:r>
            <a:r>
              <a:rPr lang="en-US" sz="2300" b="1" dirty="0"/>
              <a:t>BN</a:t>
            </a:r>
            <a:r>
              <a:rPr lang="ru-RU" sz="2300" b="1" dirty="0"/>
              <a:t>600_</a:t>
            </a:r>
            <a:r>
              <a:rPr lang="en-US" sz="2300" b="1" dirty="0"/>
              <a:t>IAEA</a:t>
            </a:r>
            <a:r>
              <a:rPr lang="ru-RU" sz="2300" b="1" dirty="0"/>
              <a:t>_</a:t>
            </a:r>
            <a:r>
              <a:rPr lang="en-US" sz="2300" b="1" dirty="0"/>
              <a:t>T</a:t>
            </a:r>
            <a:r>
              <a:rPr lang="ru-RU" sz="2300" b="1" dirty="0"/>
              <a:t>. </a:t>
            </a:r>
            <a:r>
              <a:rPr lang="ru-RU" sz="2300" b="1" dirty="0" smtClean="0"/>
              <a:t>Моделировалось </a:t>
            </a:r>
            <a:r>
              <a:rPr lang="ru-RU" sz="2300" b="1" dirty="0"/>
              <a:t>падение всей щётки ОР (</a:t>
            </a:r>
            <a:r>
              <a:rPr lang="en-US" sz="2300" b="1" dirty="0"/>
              <a:t>Scram </a:t>
            </a:r>
            <a:r>
              <a:rPr lang="en-US" sz="2300" b="1" dirty="0" smtClean="0"/>
              <a:t>Rods</a:t>
            </a:r>
            <a:r>
              <a:rPr lang="ru-RU" sz="2300" b="1" dirty="0" smtClean="0"/>
              <a:t> – </a:t>
            </a:r>
            <a:r>
              <a:rPr lang="en-US" sz="2300" b="1" dirty="0"/>
              <a:t>SCR</a:t>
            </a:r>
            <a:r>
              <a:rPr lang="ru-RU" sz="2300" b="1" dirty="0"/>
              <a:t>7) </a:t>
            </a:r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300" b="1" dirty="0" smtClean="0"/>
              <a:t>с </a:t>
            </a:r>
            <a:r>
              <a:rPr lang="ru-RU" sz="2300" b="1" dirty="0"/>
              <a:t>застреванием одного из стержней (</a:t>
            </a:r>
            <a:r>
              <a:rPr lang="en-US" sz="2300" b="1" dirty="0"/>
              <a:t>SCR</a:t>
            </a:r>
            <a:r>
              <a:rPr lang="ru-RU" sz="2300" b="1" dirty="0"/>
              <a:t>11), а также падение одиночного ОР </a:t>
            </a:r>
            <a:r>
              <a:rPr lang="en-US" sz="2300" b="1" dirty="0"/>
              <a:t>SCR</a:t>
            </a:r>
            <a:r>
              <a:rPr lang="ru-RU" sz="2300" b="1" dirty="0"/>
              <a:t>11 </a:t>
            </a:r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300" b="1" dirty="0" smtClean="0"/>
              <a:t>со </a:t>
            </a:r>
            <a:r>
              <a:rPr lang="ru-RU" sz="2300" b="1" dirty="0"/>
              <a:t>скоростью 1 м/с. 102 </a:t>
            </a:r>
            <a:r>
              <a:rPr lang="ru-RU" sz="2300" b="1" dirty="0" smtClean="0"/>
              <a:t>точки </a:t>
            </a:r>
            <a:r>
              <a:rPr lang="ru-RU" sz="2300" b="1" dirty="0"/>
              <a:t>по </a:t>
            </a:r>
            <a:r>
              <a:rPr lang="en-US" sz="2300" b="1" dirty="0" smtClean="0"/>
              <a:t>Z</a:t>
            </a:r>
            <a:r>
              <a:rPr lang="ru-RU" sz="2300" b="1" dirty="0" smtClean="0"/>
              <a:t>. Константы </a:t>
            </a:r>
            <a:r>
              <a:rPr lang="ru-RU" sz="2300" b="1" dirty="0"/>
              <a:t>БНАБ-93.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7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451" y="1065319"/>
            <a:ext cx="10679097" cy="5656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06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271" y="115409"/>
            <a:ext cx="11310151" cy="1145219"/>
          </a:xfrm>
        </p:spPr>
        <p:txBody>
          <a:bodyPr>
            <a:noAutofit/>
          </a:bodyPr>
          <a:lstStyle/>
          <a:p>
            <a:r>
              <a:rPr lang="ru-RU" sz="2200" b="1" dirty="0"/>
              <a:t>Эффективность ОР </a:t>
            </a:r>
            <a:r>
              <a:rPr lang="en-US" sz="2200" b="1" dirty="0"/>
              <a:t>SCR</a:t>
            </a:r>
            <a:r>
              <a:rPr lang="ru-RU" sz="2200" b="1" dirty="0"/>
              <a:t>11 с шагом по</a:t>
            </a:r>
            <a:r>
              <a:rPr lang="ru-RU" sz="2200" b="1" i="1" dirty="0"/>
              <a:t> </a:t>
            </a:r>
            <a:r>
              <a:rPr lang="en-US" sz="2200" b="1" i="1" dirty="0"/>
              <a:t>t </a:t>
            </a:r>
            <a:r>
              <a:rPr lang="ru-RU" sz="2200" b="1" dirty="0"/>
              <a:t>= 0,0261 с на интервале 0.8 – 10 с. </a:t>
            </a:r>
            <a:r>
              <a:rPr lang="ru-RU" sz="2000" b="1" dirty="0" smtClean="0"/>
              <a:t>Реактивности</a:t>
            </a:r>
            <a:r>
              <a:rPr lang="ru-RU" sz="2000" b="1" dirty="0"/>
              <a:t>, оцененные с помощью ОРУК_С для </a:t>
            </a:r>
            <a:r>
              <a:rPr lang="en-US" sz="2000" b="1" dirty="0" err="1"/>
              <a:t>IT</a:t>
            </a:r>
            <a:r>
              <a:rPr lang="en-US" sz="2000" b="1" baseline="-25000" dirty="0" err="1"/>
              <a:t>min</a:t>
            </a:r>
            <a:r>
              <a:rPr lang="ru-RU" sz="2000" b="1" dirty="0"/>
              <a:t> = 200 и 300, практически совпадают</a:t>
            </a:r>
            <a:r>
              <a:rPr lang="ru-RU" sz="2000" b="1" dirty="0" smtClean="0"/>
              <a:t>. </a:t>
            </a:r>
            <a:r>
              <a:rPr lang="ru-RU" sz="2000" b="1" dirty="0"/>
              <a:t>Оценки </a:t>
            </a:r>
            <a:r>
              <a:rPr lang="en-US" sz="2000" b="1" dirty="0" smtClean="0"/>
              <a:t>by </a:t>
            </a:r>
            <a:r>
              <a:rPr lang="ru-RU" sz="2000" b="1" dirty="0" smtClean="0"/>
              <a:t>ОРУК </a:t>
            </a:r>
            <a:r>
              <a:rPr lang="ru-RU" sz="2000" b="1" dirty="0"/>
              <a:t>слегка отличаются, с тенденцией постепенного схождения к одному результату. Реактивность, рассчитанная по потокам в точке </a:t>
            </a:r>
            <a:r>
              <a:rPr lang="en-US" sz="2000" b="1" dirty="0" smtClean="0"/>
              <a:t>IK</a:t>
            </a:r>
            <a:r>
              <a:rPr lang="ru-RU" sz="2000" b="1" baseline="-25000" dirty="0"/>
              <a:t>4</a:t>
            </a:r>
            <a:r>
              <a:rPr lang="ru-RU" sz="2000" b="1" dirty="0"/>
              <a:t>, сильно отличается от остальных</a:t>
            </a:r>
            <a:r>
              <a:rPr lang="ru-RU" sz="24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142688"/>
              </p:ext>
            </p:extLst>
          </p:nvPr>
        </p:nvGraphicFramePr>
        <p:xfrm>
          <a:off x="838200" y="1260629"/>
          <a:ext cx="10515600" cy="520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8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021"/>
            <a:ext cx="10515600" cy="1624614"/>
          </a:xfrm>
        </p:spPr>
        <p:txBody>
          <a:bodyPr>
            <a:noAutofit/>
          </a:bodyPr>
          <a:lstStyle/>
          <a:p>
            <a:r>
              <a:rPr lang="ru-RU" sz="2400" b="1" dirty="0"/>
              <a:t>Эффективность ОР </a:t>
            </a:r>
            <a:r>
              <a:rPr lang="en-US" sz="2400" b="1" dirty="0"/>
              <a:t>SCR</a:t>
            </a:r>
            <a:r>
              <a:rPr lang="ru-RU" sz="2400" b="1" dirty="0" smtClean="0"/>
              <a:t>11 </a:t>
            </a:r>
            <a:r>
              <a:rPr lang="en-US" sz="2400" b="1" dirty="0" smtClean="0"/>
              <a:t>by </a:t>
            </a:r>
            <a:r>
              <a:rPr lang="ru-RU" sz="2400" b="1" dirty="0" smtClean="0"/>
              <a:t>ОРУК_С </a:t>
            </a:r>
            <a:r>
              <a:rPr lang="ru-RU" sz="2400" dirty="0"/>
              <a:t>для </a:t>
            </a:r>
            <a:r>
              <a:rPr lang="en-US" sz="2400" b="1" dirty="0" err="1"/>
              <a:t>IT</a:t>
            </a:r>
            <a:r>
              <a:rPr lang="en-US" sz="2400" b="1" baseline="-25000" dirty="0" err="1"/>
              <a:t>min</a:t>
            </a:r>
            <a:r>
              <a:rPr lang="en-US" sz="2400" b="1" dirty="0"/>
              <a:t> </a:t>
            </a:r>
            <a:r>
              <a:rPr lang="ru-RU" sz="2400" b="1" dirty="0"/>
              <a:t>от 150 до 500 </a:t>
            </a:r>
            <a:r>
              <a:rPr lang="ru-RU" sz="2400" b="1" dirty="0" smtClean="0"/>
              <a:t>с </a:t>
            </a:r>
            <a:r>
              <a:rPr lang="ru-RU" sz="2400" b="1" dirty="0"/>
              <a:t>числом шагов по </a:t>
            </a:r>
            <a:r>
              <a:rPr lang="en-US" sz="2400" b="1" i="1" dirty="0" smtClean="0"/>
              <a:t>t</a:t>
            </a:r>
            <a:r>
              <a:rPr lang="ru-RU" sz="2400" b="1" dirty="0" smtClean="0"/>
              <a:t> </a:t>
            </a:r>
            <a:r>
              <a:rPr lang="ru-RU" sz="2400" b="1" dirty="0"/>
              <a:t>на один интервал по </a:t>
            </a:r>
            <a:r>
              <a:rPr lang="en-US" sz="2400" b="1" dirty="0"/>
              <a:t>Z</a:t>
            </a:r>
            <a:r>
              <a:rPr lang="ru-RU" sz="2400" b="1" dirty="0"/>
              <a:t> от 1 до </a:t>
            </a:r>
            <a:r>
              <a:rPr lang="ru-RU" sz="2400" b="1" dirty="0" smtClean="0"/>
              <a:t>48. </a:t>
            </a:r>
            <a:r>
              <a:rPr lang="en-US" sz="2400" b="1" dirty="0" err="1"/>
              <a:t>IT</a:t>
            </a:r>
            <a:r>
              <a:rPr lang="en-US" sz="2400" b="1" baseline="-25000" dirty="0" err="1"/>
              <a:t>m</a:t>
            </a:r>
            <a:r>
              <a:rPr lang="ru-RU" sz="2400" b="1" baseline="-25000" dirty="0"/>
              <a:t>ах</a:t>
            </a:r>
            <a:r>
              <a:rPr lang="ru-RU" sz="2400" b="1" dirty="0"/>
              <a:t> = </a:t>
            </a:r>
            <a:r>
              <a:rPr lang="ru-RU" sz="2400" b="1" dirty="0" smtClean="0"/>
              <a:t>700. Характер </a:t>
            </a:r>
            <a:r>
              <a:rPr lang="ru-RU" sz="2400" b="1" dirty="0"/>
              <a:t>поведения кривых реактивности выглядит идеально для трех вариантов: </a:t>
            </a:r>
            <a:r>
              <a:rPr lang="en-US" sz="2400" b="1" dirty="0" err="1" smtClean="0"/>
              <a:t>IT</a:t>
            </a:r>
            <a:r>
              <a:rPr lang="en-US" sz="2400" b="1" baseline="-25000" dirty="0" err="1" smtClean="0"/>
              <a:t>min</a:t>
            </a:r>
            <a:r>
              <a:rPr lang="ru-RU" sz="2400" b="1" dirty="0" smtClean="0"/>
              <a:t> </a:t>
            </a:r>
            <a:r>
              <a:rPr lang="ru-RU" sz="2400" b="1" dirty="0"/>
              <a:t>= 150 (12) и 300 (12&amp;48). Но следует обратить внимание на очень мелкий </a:t>
            </a:r>
            <a:r>
              <a:rPr lang="ru-RU" sz="2400" b="1" dirty="0" smtClean="0"/>
              <a:t>шаг для реактивности.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2D4-C656-4A04-B454-28B1C77B527A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019771"/>
              </p:ext>
            </p:extLst>
          </p:nvPr>
        </p:nvGraphicFramePr>
        <p:xfrm>
          <a:off x="838200" y="1296140"/>
          <a:ext cx="10515600" cy="523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1114</Words>
  <Application>Microsoft Office PowerPoint</Application>
  <PresentationFormat>Широкоэкранный</PresentationFormat>
  <Paragraphs>70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Symbol</vt:lpstr>
      <vt:lpstr>Тема Office</vt:lpstr>
      <vt:lpstr>Когда и как пересчитывать концентрации предшественников запаздывающих нейтронов в пространственно-временных реакторных расчётах</vt:lpstr>
      <vt:lpstr>Теория (1)</vt:lpstr>
      <vt:lpstr>Теория (2)</vt:lpstr>
      <vt:lpstr>Идеология (1)</vt:lpstr>
      <vt:lpstr>Идеология (2)</vt:lpstr>
      <vt:lpstr>Тест BN600_IAEA_T. Картограмма, сектор 60°, </vt:lpstr>
      <vt:lpstr>Тест BN600_IAEA_T. Моделировалось падение всей щётки ОР (Scram Rods – SCR7)  с застреванием одного из стержней (SCR11), а также падение одиночного ОР SCR11  со скоростью 1 м/с. 102 точки по Z. Константы БНАБ-93.</vt:lpstr>
      <vt:lpstr>Эффективность ОР SCR11 с шагом по t = 0,0261 с на интервале 0.8 – 10 с. Реактивности, оцененные с помощью ОРУК_С для ITmin = 200 и 300, практически совпадают. Оценки by ОРУК слегка отличаются, с тенденцией постепенного схождения к одному результату. Реактивность, рассчитанная по потокам в точке IK4, сильно отличается от остальных.</vt:lpstr>
      <vt:lpstr>Эффективность ОР SCR11 by ОРУК_С для ITmin от 150 до 500 с числом шагов по t на один интервал по Z от 1 до 48. ITmах = 700. Характер поведения кривых реактивности выглядит идеально для трех вариантов: ITmin = 150 (12) и 300 (12&amp;48). Но следует обратить внимание на очень мелкий шаг для реактивности.</vt:lpstr>
      <vt:lpstr>Влияние временного шага на эффективность ОР SCR11, оцененную с помощью ОРУК. Число шагов по t  на один интервал по Z от 1 до 48. ITmin=150, 170, 200 и 300. Рост числа шагов по времени на один интервал по Z очень улучшает результаты. 12 шагов более чем достаточно. Но и двух может хватить.</vt:lpstr>
      <vt:lpstr>Эффективность ОР SCR7, оцененная с шагом по t=0,0261 с. ITmin=150, 170, 200 и 300. Как и для одиночного ОР SCR11, реактивности, оцененные с помощью ОРУК_С для всех ITmin, практически совпадают, в то время как ее оценки by ОРУК слегка отличаются, постепенного сходясь к одному результату. Реактивность по потокам в точке расположения IK3, сильно отличается от остальных.</vt:lpstr>
      <vt:lpstr>Эффективность ОР SCR7 by ОРУК_С с шагом по t = 0,0261, ITmin = 1 – 500.  Все варианты дают хорошие результаты. ρ(t) из вариантов с ITmin = 10, 100 и150 в этом масштабе лежат на одной линии, а ρ(t) из вариантов с ITmin = 170, 200 и 300 – на другой, но очень близкой.</vt:lpstr>
      <vt:lpstr>Эффективность ОР SCR7 by ОРУК с шагом по t=0,0261 с.  ITmin от 1 до 700. Варианты с ITmin = 100 до 300 дают вполне приемлемые результаты. </vt:lpstr>
      <vt:lpstr>Выводы (1)</vt:lpstr>
      <vt:lpstr>Выводы (2)</vt:lpstr>
      <vt:lpstr>И чтобы слегка сбросить пафос, обратимся к классике: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и как пересчитывать концентрации предшественников запаздывающих нейтронов в пространственно-временных реакторных расчётах</dc:title>
  <dc:creator>Михаил Зизин</dc:creator>
  <cp:lastModifiedBy>Михаил Зизин</cp:lastModifiedBy>
  <cp:revision>40</cp:revision>
  <dcterms:created xsi:type="dcterms:W3CDTF">2017-11-05T09:53:25Z</dcterms:created>
  <dcterms:modified xsi:type="dcterms:W3CDTF">2017-11-27T11:19:53Z</dcterms:modified>
</cp:coreProperties>
</file>